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29"/>
  </p:notesMasterIdLst>
  <p:sldIdLst>
    <p:sldId id="331" r:id="rId2"/>
    <p:sldId id="257" r:id="rId3"/>
    <p:sldId id="265" r:id="rId4"/>
    <p:sldId id="285" r:id="rId5"/>
    <p:sldId id="309" r:id="rId6"/>
    <p:sldId id="328" r:id="rId7"/>
    <p:sldId id="329" r:id="rId8"/>
    <p:sldId id="310" r:id="rId9"/>
    <p:sldId id="311" r:id="rId10"/>
    <p:sldId id="278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22" r:id="rId22"/>
    <p:sldId id="323" r:id="rId23"/>
    <p:sldId id="324" r:id="rId24"/>
    <p:sldId id="325" r:id="rId25"/>
    <p:sldId id="326" r:id="rId26"/>
    <p:sldId id="327" r:id="rId27"/>
    <p:sldId id="330" r:id="rId28"/>
  </p:sldIdLst>
  <p:sldSz cx="9144000" cy="6858000" type="screen4x3"/>
  <p:notesSz cx="6858000" cy="9144000"/>
  <p:custDataLst>
    <p:tags r:id="rId30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969696"/>
    <a:srgbClr val="FF9999"/>
    <a:srgbClr val="99FF33"/>
    <a:srgbClr val="FFFF99"/>
    <a:srgbClr val="FFCCFF"/>
    <a:srgbClr val="CC66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E967089C-5F8C-4A7F-895E-A9B0CE81335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7334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CB8ECBA-B5F7-4B16-BC0F-F7D6CB622A06}" type="slidenum">
              <a:rPr lang="en-US" altLang="en-US" sz="1200"/>
              <a:t>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13984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AE2DD9-588E-4A06-97BD-29574F7AB8C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872384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7B0A5-5B45-4550-9EB1-F1FA1D50C1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063186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CB41EE-197D-4465-8210-18C5667273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720345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820027-4C49-42E6-99DB-1FF102747C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047995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2519F8-BB0E-4AD9-9737-73B2C90EAD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405237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B9DCD8-4F97-40D8-9CD0-52A311AF85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083882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C9ED17-BDF2-4FD4-9684-79958F0FCA6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571712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D08A63-AAFD-47D5-9402-14BB5549E3B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223358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119888-FB7E-422C-8BC4-6236D2DAADE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090977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111753-3036-483B-A199-EE40DC0860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844476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160869-8818-48B3-BDE2-BD1B95ECEEA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011629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fld id="{2AA7ECFF-7814-42ED-BB1B-561490C2B9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anose="0202060305040502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F5E6469-F2FC-4D58-922B-E8F157864E88}" type="slidenum">
              <a:rPr lang="en-US" altLang="en-US" sz="1400"/>
              <a:t>1</a:t>
            </a:fld>
            <a:endParaRPr lang="en-US" altLang="en-US" sz="1400"/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 anchor="ctr"/>
          <a:lstStyle/>
          <a:p>
            <a:r>
              <a:rPr lang="en-US" altLang="en-US" sz="4400">
                <a:solidFill>
                  <a:srgbClr val="FF0000"/>
                </a:solidFill>
              </a:rPr>
              <a:t>B-Trees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endParaRPr lang="en-US" altLang="en-US" sz="320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450"/>
    </mc:Choice>
    <mc:Fallback xmlns:p15="http://schemas.microsoft.com/office/powerpoint/2012/main" xmlns="">
      <p:transition spd="slow" advTm="64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E1302E3-A73A-4087-8634-70F4B419766F}" type="slidenum">
              <a:rPr lang="en-US" altLang="en-US" sz="1400"/>
              <a:t>10</a:t>
            </a:fld>
            <a:endParaRPr lang="en-US" altLang="en-US" sz="1400"/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B-Tree Example with m = 5</a:t>
            </a:r>
          </a:p>
        </p:txBody>
      </p:sp>
      <p:sp>
        <p:nvSpPr>
          <p:cNvPr id="13316" name="AutoShape 45"/>
          <p:cNvSpPr>
            <a:spLocks noChangeArrowheads="1"/>
          </p:cNvSpPr>
          <p:nvPr/>
        </p:nvSpPr>
        <p:spPr bwMode="auto">
          <a:xfrm>
            <a:off x="9906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17" name="Rectangle 47"/>
          <p:cNvSpPr>
            <a:spLocks noChangeArrowheads="1"/>
          </p:cNvSpPr>
          <p:nvPr/>
        </p:nvSpPr>
        <p:spPr bwMode="auto">
          <a:xfrm>
            <a:off x="12192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3318" name="Rectangle 48"/>
          <p:cNvSpPr>
            <a:spLocks noChangeArrowheads="1"/>
          </p:cNvSpPr>
          <p:nvPr/>
        </p:nvSpPr>
        <p:spPr bwMode="auto">
          <a:xfrm>
            <a:off x="19050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3319" name="Rectangle 50"/>
          <p:cNvSpPr>
            <a:spLocks noChangeArrowheads="1"/>
          </p:cNvSpPr>
          <p:nvPr/>
        </p:nvSpPr>
        <p:spPr bwMode="auto">
          <a:xfrm>
            <a:off x="2438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8</a:t>
            </a:r>
          </a:p>
        </p:txBody>
      </p:sp>
      <p:sp>
        <p:nvSpPr>
          <p:cNvPr id="13320" name="Line 53"/>
          <p:cNvSpPr>
            <a:spLocks noChangeShapeType="1"/>
          </p:cNvSpPr>
          <p:nvPr/>
        </p:nvSpPr>
        <p:spPr bwMode="auto">
          <a:xfrm flipH="1">
            <a:off x="1219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1" name="Line 55"/>
          <p:cNvSpPr>
            <a:spLocks noChangeShapeType="1"/>
          </p:cNvSpPr>
          <p:nvPr/>
        </p:nvSpPr>
        <p:spPr bwMode="auto">
          <a:xfrm flipH="1">
            <a:off x="1600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2" name="Line 56"/>
          <p:cNvSpPr>
            <a:spLocks noChangeShapeType="1"/>
          </p:cNvSpPr>
          <p:nvPr/>
        </p:nvSpPr>
        <p:spPr bwMode="auto">
          <a:xfrm flipH="1">
            <a:off x="1828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3" name="Line 57"/>
          <p:cNvSpPr>
            <a:spLocks noChangeShapeType="1"/>
          </p:cNvSpPr>
          <p:nvPr/>
        </p:nvSpPr>
        <p:spPr bwMode="auto">
          <a:xfrm flipH="1">
            <a:off x="2209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4" name="Line 59"/>
          <p:cNvSpPr>
            <a:spLocks noChangeShapeType="1"/>
          </p:cNvSpPr>
          <p:nvPr/>
        </p:nvSpPr>
        <p:spPr bwMode="auto">
          <a:xfrm flipH="1">
            <a:off x="2819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5" name="Line 60"/>
          <p:cNvSpPr>
            <a:spLocks noChangeShapeType="1"/>
          </p:cNvSpPr>
          <p:nvPr/>
        </p:nvSpPr>
        <p:spPr bwMode="auto">
          <a:xfrm flipH="1">
            <a:off x="3048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6" name="Line 61"/>
          <p:cNvSpPr>
            <a:spLocks noChangeShapeType="1"/>
          </p:cNvSpPr>
          <p:nvPr/>
        </p:nvSpPr>
        <p:spPr bwMode="auto">
          <a:xfrm flipH="1">
            <a:off x="3429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7" name="Line 65"/>
          <p:cNvSpPr>
            <a:spLocks noChangeShapeType="1"/>
          </p:cNvSpPr>
          <p:nvPr/>
        </p:nvSpPr>
        <p:spPr bwMode="auto">
          <a:xfrm flipH="1">
            <a:off x="2438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8" name="AutoShape 66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29" name="Rectangle 67"/>
          <p:cNvSpPr>
            <a:spLocks noChangeArrowheads="1"/>
          </p:cNvSpPr>
          <p:nvPr/>
        </p:nvSpPr>
        <p:spPr bwMode="auto">
          <a:xfrm>
            <a:off x="31242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3330" name="Line 71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1" name="Line 72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2" name="Line 73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3" name="Line 74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4" name="Line 75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5" name="Line 76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6" name="Line 77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7" name="Line 78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8" name="AutoShape 79"/>
          <p:cNvSpPr>
            <a:spLocks noChangeArrowheads="1"/>
          </p:cNvSpPr>
          <p:nvPr/>
        </p:nvSpPr>
        <p:spPr bwMode="auto">
          <a:xfrm>
            <a:off x="50292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39" name="Rectangle 80"/>
          <p:cNvSpPr>
            <a:spLocks noChangeArrowheads="1"/>
          </p:cNvSpPr>
          <p:nvPr/>
        </p:nvSpPr>
        <p:spPr bwMode="auto">
          <a:xfrm>
            <a:off x="5257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13</a:t>
            </a:r>
          </a:p>
        </p:txBody>
      </p:sp>
      <p:sp>
        <p:nvSpPr>
          <p:cNvPr id="13340" name="Rectangle 81"/>
          <p:cNvSpPr>
            <a:spLocks noChangeArrowheads="1"/>
          </p:cNvSpPr>
          <p:nvPr/>
        </p:nvSpPr>
        <p:spPr bwMode="auto">
          <a:xfrm>
            <a:off x="57912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13341" name="Line 84"/>
          <p:cNvSpPr>
            <a:spLocks noChangeShapeType="1"/>
          </p:cNvSpPr>
          <p:nvPr/>
        </p:nvSpPr>
        <p:spPr bwMode="auto">
          <a:xfrm flipH="1">
            <a:off x="5257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42" name="Line 85"/>
          <p:cNvSpPr>
            <a:spLocks noChangeShapeType="1"/>
          </p:cNvSpPr>
          <p:nvPr/>
        </p:nvSpPr>
        <p:spPr bwMode="auto">
          <a:xfrm flipH="1">
            <a:off x="5638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43" name="Line 86"/>
          <p:cNvSpPr>
            <a:spLocks noChangeShapeType="1"/>
          </p:cNvSpPr>
          <p:nvPr/>
        </p:nvSpPr>
        <p:spPr bwMode="auto">
          <a:xfrm flipH="1">
            <a:off x="5867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44" name="Line 87"/>
          <p:cNvSpPr>
            <a:spLocks noChangeShapeType="1"/>
          </p:cNvSpPr>
          <p:nvPr/>
        </p:nvSpPr>
        <p:spPr bwMode="auto">
          <a:xfrm flipH="1">
            <a:off x="6248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45" name="Line 88"/>
          <p:cNvSpPr>
            <a:spLocks noChangeShapeType="1"/>
          </p:cNvSpPr>
          <p:nvPr/>
        </p:nvSpPr>
        <p:spPr bwMode="auto">
          <a:xfrm flipH="1">
            <a:off x="6858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46" name="Line 89"/>
          <p:cNvSpPr>
            <a:spLocks noChangeShapeType="1"/>
          </p:cNvSpPr>
          <p:nvPr/>
        </p:nvSpPr>
        <p:spPr bwMode="auto">
          <a:xfrm flipH="1">
            <a:off x="7086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47" name="Line 90"/>
          <p:cNvSpPr>
            <a:spLocks noChangeShapeType="1"/>
          </p:cNvSpPr>
          <p:nvPr/>
        </p:nvSpPr>
        <p:spPr bwMode="auto">
          <a:xfrm flipH="1">
            <a:off x="7467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48" name="Line 91"/>
          <p:cNvSpPr>
            <a:spLocks noChangeShapeType="1"/>
          </p:cNvSpPr>
          <p:nvPr/>
        </p:nvSpPr>
        <p:spPr bwMode="auto">
          <a:xfrm flipH="1">
            <a:off x="6477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49" name="Oval 96"/>
          <p:cNvSpPr>
            <a:spLocks noChangeArrowheads="1"/>
          </p:cNvSpPr>
          <p:nvPr/>
        </p:nvSpPr>
        <p:spPr bwMode="auto">
          <a:xfrm>
            <a:off x="990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50" name="Line 97"/>
          <p:cNvSpPr>
            <a:spLocks noChangeShapeType="1"/>
          </p:cNvSpPr>
          <p:nvPr/>
        </p:nvSpPr>
        <p:spPr bwMode="auto">
          <a:xfrm flipH="1">
            <a:off x="1066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51" name="Rectangle 98"/>
          <p:cNvSpPr>
            <a:spLocks noChangeArrowheads="1"/>
          </p:cNvSpPr>
          <p:nvPr/>
        </p:nvSpPr>
        <p:spPr bwMode="auto">
          <a:xfrm>
            <a:off x="990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52" name="Oval 99"/>
          <p:cNvSpPr>
            <a:spLocks noChangeArrowheads="1"/>
          </p:cNvSpPr>
          <p:nvPr/>
        </p:nvSpPr>
        <p:spPr bwMode="auto">
          <a:xfrm>
            <a:off x="1600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53" name="Line 100"/>
          <p:cNvSpPr>
            <a:spLocks noChangeShapeType="1"/>
          </p:cNvSpPr>
          <p:nvPr/>
        </p:nvSpPr>
        <p:spPr bwMode="auto">
          <a:xfrm flipH="1">
            <a:off x="1676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54" name="Rectangle 101"/>
          <p:cNvSpPr>
            <a:spLocks noChangeArrowheads="1"/>
          </p:cNvSpPr>
          <p:nvPr/>
        </p:nvSpPr>
        <p:spPr bwMode="auto">
          <a:xfrm>
            <a:off x="1600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55" name="Oval 102"/>
          <p:cNvSpPr>
            <a:spLocks noChangeArrowheads="1"/>
          </p:cNvSpPr>
          <p:nvPr/>
        </p:nvSpPr>
        <p:spPr bwMode="auto">
          <a:xfrm>
            <a:off x="2286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56" name="Line 103"/>
          <p:cNvSpPr>
            <a:spLocks noChangeShapeType="1"/>
          </p:cNvSpPr>
          <p:nvPr/>
        </p:nvSpPr>
        <p:spPr bwMode="auto">
          <a:xfrm flipH="1">
            <a:off x="2362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57" name="Rectangle 104"/>
          <p:cNvSpPr>
            <a:spLocks noChangeArrowheads="1"/>
          </p:cNvSpPr>
          <p:nvPr/>
        </p:nvSpPr>
        <p:spPr bwMode="auto">
          <a:xfrm>
            <a:off x="2286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58" name="Oval 105"/>
          <p:cNvSpPr>
            <a:spLocks noChangeArrowheads="1"/>
          </p:cNvSpPr>
          <p:nvPr/>
        </p:nvSpPr>
        <p:spPr bwMode="auto">
          <a:xfrm>
            <a:off x="2895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59" name="Line 106"/>
          <p:cNvSpPr>
            <a:spLocks noChangeShapeType="1"/>
          </p:cNvSpPr>
          <p:nvPr/>
        </p:nvSpPr>
        <p:spPr bwMode="auto">
          <a:xfrm flipH="1">
            <a:off x="2971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60" name="Rectangle 107"/>
          <p:cNvSpPr>
            <a:spLocks noChangeArrowheads="1"/>
          </p:cNvSpPr>
          <p:nvPr/>
        </p:nvSpPr>
        <p:spPr bwMode="auto">
          <a:xfrm>
            <a:off x="2895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61" name="Oval 108"/>
          <p:cNvSpPr>
            <a:spLocks noChangeArrowheads="1"/>
          </p:cNvSpPr>
          <p:nvPr/>
        </p:nvSpPr>
        <p:spPr bwMode="auto">
          <a:xfrm>
            <a:off x="5029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62" name="Line 109"/>
          <p:cNvSpPr>
            <a:spLocks noChangeShapeType="1"/>
          </p:cNvSpPr>
          <p:nvPr/>
        </p:nvSpPr>
        <p:spPr bwMode="auto">
          <a:xfrm flipH="1">
            <a:off x="5105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63" name="Rectangle 110"/>
          <p:cNvSpPr>
            <a:spLocks noChangeArrowheads="1"/>
          </p:cNvSpPr>
          <p:nvPr/>
        </p:nvSpPr>
        <p:spPr bwMode="auto">
          <a:xfrm>
            <a:off x="5029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64" name="Oval 111"/>
          <p:cNvSpPr>
            <a:spLocks noChangeArrowheads="1"/>
          </p:cNvSpPr>
          <p:nvPr/>
        </p:nvSpPr>
        <p:spPr bwMode="auto">
          <a:xfrm>
            <a:off x="5715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65" name="Line 112"/>
          <p:cNvSpPr>
            <a:spLocks noChangeShapeType="1"/>
          </p:cNvSpPr>
          <p:nvPr/>
        </p:nvSpPr>
        <p:spPr bwMode="auto">
          <a:xfrm flipH="1">
            <a:off x="5791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66" name="Rectangle 113"/>
          <p:cNvSpPr>
            <a:spLocks noChangeArrowheads="1"/>
          </p:cNvSpPr>
          <p:nvPr/>
        </p:nvSpPr>
        <p:spPr bwMode="auto">
          <a:xfrm>
            <a:off x="5715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67" name="Oval 114"/>
          <p:cNvSpPr>
            <a:spLocks noChangeArrowheads="1"/>
          </p:cNvSpPr>
          <p:nvPr/>
        </p:nvSpPr>
        <p:spPr bwMode="auto">
          <a:xfrm>
            <a:off x="6324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68" name="Line 115"/>
          <p:cNvSpPr>
            <a:spLocks noChangeShapeType="1"/>
          </p:cNvSpPr>
          <p:nvPr/>
        </p:nvSpPr>
        <p:spPr bwMode="auto">
          <a:xfrm flipH="1">
            <a:off x="6400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69" name="Rectangle 116"/>
          <p:cNvSpPr>
            <a:spLocks noChangeArrowheads="1"/>
          </p:cNvSpPr>
          <p:nvPr/>
        </p:nvSpPr>
        <p:spPr bwMode="auto">
          <a:xfrm>
            <a:off x="6324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70" name="Oval 117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71" name="Line 118"/>
          <p:cNvSpPr>
            <a:spLocks noChangeShapeType="1"/>
          </p:cNvSpPr>
          <p:nvPr/>
        </p:nvSpPr>
        <p:spPr bwMode="auto">
          <a:xfrm>
            <a:off x="3657600" y="1981200"/>
            <a:ext cx="2438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72" name="Oval 120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3373" name="Line 121"/>
          <p:cNvSpPr>
            <a:spLocks noChangeShapeType="1"/>
          </p:cNvSpPr>
          <p:nvPr/>
        </p:nvSpPr>
        <p:spPr bwMode="auto">
          <a:xfrm flipH="1">
            <a:off x="2286000" y="1981200"/>
            <a:ext cx="7620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74" name="Text Box 122"/>
          <p:cNvSpPr txBox="1">
            <a:spLocks noChangeArrowheads="1"/>
          </p:cNvSpPr>
          <p:nvPr/>
        </p:nvSpPr>
        <p:spPr bwMode="auto">
          <a:xfrm>
            <a:off x="762000" y="4572000"/>
            <a:ext cx="762000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root has been 2 and </a:t>
            </a:r>
            <a:r>
              <a:rPr lang="en-US" altLang="en-US" i="1">
                <a:latin typeface="Arial" panose="020B0604020202020204" pitchFamily="34" charset="0"/>
              </a:rPr>
              <a:t>m</a:t>
            </a:r>
            <a:r>
              <a:rPr lang="en-US" altLang="en-US">
                <a:latin typeface="Arial" panose="020B0604020202020204" pitchFamily="34" charset="0"/>
              </a:rPr>
              <a:t> children.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Each non-root internal node has between </a:t>
            </a:r>
            <a:r>
              <a:rPr lang="en-US" altLang="en-US">
                <a:latin typeface="Arial" panose="020B0604020202020204" pitchFamily="34" charset="0"/>
                <a:sym typeface="Symbol" panose="05050102010706020507" pitchFamily="18" charset="2"/>
              </a:rPr>
              <a:t></a:t>
            </a:r>
            <a:r>
              <a:rPr lang="en-US" altLang="en-US" i="1">
                <a:latin typeface="Arial" panose="020B0604020202020204" pitchFamily="34" charset="0"/>
              </a:rPr>
              <a:t>m</a:t>
            </a:r>
            <a:r>
              <a:rPr lang="en-US" altLang="en-US">
                <a:latin typeface="Arial" panose="020B0604020202020204" pitchFamily="34" charset="0"/>
              </a:rPr>
              <a:t>/2</a:t>
            </a:r>
            <a:r>
              <a:rPr lang="en-US" altLang="en-US">
                <a:latin typeface="Arial" panose="020B0604020202020204" pitchFamily="34" charset="0"/>
                <a:sym typeface="Symbol" panose="05050102010706020507" pitchFamily="18" charset="2"/>
              </a:rPr>
              <a:t></a:t>
            </a:r>
            <a:r>
              <a:rPr lang="en-US" altLang="en-US">
                <a:latin typeface="Arial" panose="020B0604020202020204" pitchFamily="34" charset="0"/>
              </a:rPr>
              <a:t> and </a:t>
            </a:r>
            <a:r>
              <a:rPr lang="en-US" altLang="en-US" i="1">
                <a:latin typeface="Arial" panose="020B0604020202020204" pitchFamily="34" charset="0"/>
              </a:rPr>
              <a:t>m</a:t>
            </a:r>
            <a:r>
              <a:rPr lang="en-US" altLang="en-US">
                <a:latin typeface="Arial" panose="020B0604020202020204" pitchFamily="34" charset="0"/>
              </a:rPr>
              <a:t> children.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All external nodes are at the same level. (External nodes are actually represented by null pointers in implementations.)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320"/>
    </mc:Choice>
    <mc:Fallback xmlns:p15="http://schemas.microsoft.com/office/powerpoint/2012/main" xmlns="">
      <p:transition spd="slow" advTm="285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837" x="5500688" y="1724025"/>
          <p14:tracePt t="19383" x="5473700" y="1724025"/>
          <p14:tracePt t="19398" x="5429250" y="1724025"/>
          <p14:tracePt t="19410" x="5375275" y="1724025"/>
          <p14:tracePt t="19422" x="5313363" y="1731963"/>
          <p14:tracePt t="19437" x="5259388" y="1751013"/>
          <p14:tracePt t="19453" x="5241925" y="1758950"/>
          <p14:tracePt t="19470" x="5214938" y="1768475"/>
          <p14:tracePt t="19490" x="5143500" y="1776413"/>
          <p14:tracePt t="19503" x="5099050" y="1776413"/>
          <p14:tracePt t="19520" x="5062538" y="1776413"/>
          <p14:tracePt t="19537" x="5010150" y="1776413"/>
          <p14:tracePt t="19554" x="4983163" y="1776413"/>
          <p14:tracePt t="19570" x="4965700" y="1776413"/>
          <p14:tracePt t="19587" x="4956175" y="1776413"/>
          <p14:tracePt t="19606" x="4919663" y="1776413"/>
          <p14:tracePt t="19621" x="4911725" y="1776413"/>
          <p14:tracePt t="19638" x="4902200" y="1776413"/>
          <p14:tracePt t="19654" x="4894263" y="1768475"/>
          <p14:tracePt t="19730" x="4902200" y="1768475"/>
          <p14:tracePt t="19912" x="4911725" y="1768475"/>
          <p14:tracePt t="19923" x="4919663" y="1768475"/>
          <p14:tracePt t="19939" x="4929188" y="1768475"/>
          <p14:tracePt t="19955" x="4946650" y="1768475"/>
          <p14:tracePt t="19972" x="4965700" y="1768475"/>
          <p14:tracePt t="19991" x="5018088" y="1776413"/>
          <p14:tracePt t="20005" x="5062538" y="1785938"/>
          <p14:tracePt t="20022" x="5116513" y="1795463"/>
          <p14:tracePt t="20039" x="5214938" y="1812925"/>
          <p14:tracePt t="20055" x="5268913" y="1822450"/>
          <p14:tracePt t="20072" x="5313363" y="1822450"/>
          <p14:tracePt t="20090" x="5357813" y="1830388"/>
          <p14:tracePt t="20107" x="5394325" y="1830388"/>
          <p14:tracePt t="20124" x="5402263" y="1830388"/>
          <p14:tracePt t="20143" x="5411788" y="1830388"/>
          <p14:tracePt t="20189" x="5411788" y="1839913"/>
          <p14:tracePt t="20223" x="5402263" y="1839913"/>
          <p14:tracePt t="20234" x="5384800" y="1839913"/>
          <p14:tracePt t="20246" x="5348288" y="1839913"/>
          <p14:tracePt t="20258" x="5322888" y="1839913"/>
          <p14:tracePt t="20273" x="5313363" y="1839913"/>
          <p14:tracePt t="20290" x="5303838" y="1839913"/>
          <p14:tracePt t="20307" x="5268913" y="1839913"/>
          <p14:tracePt t="20323" x="5224463" y="1839913"/>
          <p14:tracePt t="20340" x="5160963" y="1839913"/>
          <p14:tracePt t="20356" x="5089525" y="1839913"/>
          <p14:tracePt t="20373" x="4946650" y="1830388"/>
          <p14:tracePt t="20389" x="4884738" y="1822450"/>
          <p14:tracePt t="20406" x="4840288" y="1812925"/>
          <p14:tracePt t="20423" x="4803775" y="1803400"/>
          <p14:tracePt t="20440" x="4795838" y="1795463"/>
          <p14:tracePt t="20456" x="4776788" y="1785938"/>
          <p14:tracePt t="20474" x="4759325" y="1776413"/>
          <p14:tracePt t="20506" x="4751388" y="1776413"/>
          <p14:tracePt t="20523" x="4751388" y="1768475"/>
          <p14:tracePt t="20655" x="4751388" y="1758950"/>
          <p14:tracePt t="20668" x="4751388" y="1751013"/>
          <p14:tracePt t="20720" x="4759325" y="1751013"/>
          <p14:tracePt t="20849" x="4768850" y="1751013"/>
          <p14:tracePt t="20951" x="4776788" y="1751013"/>
          <p14:tracePt t="21137" x="4786313" y="1751013"/>
          <p14:tracePt t="21179" x="4795838" y="1751013"/>
          <p14:tracePt t="21207" x="4803775" y="1751013"/>
          <p14:tracePt t="21219" x="4813300" y="1751013"/>
          <p14:tracePt t="21233" x="4822825" y="1751013"/>
          <p14:tracePt t="21256" x="4840288" y="1758950"/>
          <p14:tracePt t="21258" x="0" y="0"/>
        </p14:tracePtLst>
        <p14:tracePtLst>
          <p14:tracePt t="51619" x="3394075" y="2017713"/>
          <p14:tracePt t="52414" x="0" y="0"/>
        </p14:tracePtLst>
        <p14:tracePtLst>
          <p14:tracePt t="52643" x="3394075" y="2017713"/>
          <p14:tracePt t="54537" x="3384550" y="2017713"/>
          <p14:tracePt t="54550" x="3375025" y="2017713"/>
          <p14:tracePt t="54564" x="3348038" y="2017713"/>
          <p14:tracePt t="54581" x="3322638" y="2009775"/>
          <p14:tracePt t="54597" x="3295650" y="2000250"/>
          <p14:tracePt t="54614" x="3268663" y="1990725"/>
          <p14:tracePt t="54631" x="3251200" y="1990725"/>
          <p14:tracePt t="54648" x="3241675" y="1990725"/>
          <p14:tracePt t="54665" x="3224213" y="1982788"/>
          <p14:tracePt t="54691" x="3224213" y="1973263"/>
          <p14:tracePt t="54704" x="3214688" y="1973263"/>
          <p14:tracePt t="54794" x="3205163" y="1965325"/>
          <p14:tracePt t="54807" x="3197225" y="1965325"/>
          <p14:tracePt t="54820" x="3187700" y="1955800"/>
          <p14:tracePt t="54833" x="3179763" y="1946275"/>
          <p14:tracePt t="54848" x="3170238" y="1946275"/>
          <p14:tracePt t="54910" x="3160713" y="1938338"/>
          <p14:tracePt t="55013" x="3152775" y="1938338"/>
          <p14:tracePt t="55026" x="3143250" y="1938338"/>
          <p14:tracePt t="55039" x="3133725" y="1938338"/>
          <p14:tracePt t="55053" x="3133725" y="1928813"/>
          <p14:tracePt t="55079" x="3125788" y="1928813"/>
          <p14:tracePt t="55088" x="3116263" y="1919288"/>
          <p14:tracePt t="55450" x="3125788" y="1919288"/>
          <p14:tracePt t="55488" x="3133725" y="1919288"/>
          <p14:tracePt t="55555" x="3143250" y="1919288"/>
          <p14:tracePt t="55618" x="3152775" y="1919288"/>
          <p14:tracePt t="55682" x="3160713" y="1919288"/>
          <p14:tracePt t="55916" x="3160713" y="1928813"/>
          <p14:tracePt t="55927" x="3170238" y="1928813"/>
          <p14:tracePt t="55942" x="3170238" y="1938338"/>
          <p14:tracePt t="55966" x="3170238" y="1946275"/>
          <p14:tracePt t="55983" x="3170238" y="1955800"/>
          <p14:tracePt t="55991" x="3170238" y="1965325"/>
          <p14:tracePt t="56020" x="3170238" y="1973263"/>
          <p14:tracePt t="56059" x="3179763" y="1982788"/>
          <p14:tracePt t="56082" x="3179763" y="1990725"/>
          <p14:tracePt t="56121" x="3179763" y="2000250"/>
          <p14:tracePt t="56146" x="3179763" y="2009775"/>
          <p14:tracePt t="56173" x="3179763" y="2017713"/>
          <p14:tracePt t="56187" x="3179763" y="2027238"/>
          <p14:tracePt t="56203" x="3170238" y="2054225"/>
          <p14:tracePt t="56216" x="3170238" y="2081213"/>
          <p14:tracePt t="56231" x="3170238" y="2098675"/>
          <p14:tracePt t="56249" x="3170238" y="2125663"/>
          <p14:tracePt t="56263" x="3160713" y="2143125"/>
          <p14:tracePt t="56275" x="3160713" y="2179638"/>
          <p14:tracePt t="56290" x="3160713" y="2205038"/>
          <p14:tracePt t="56301" x="3160713" y="2214563"/>
          <p14:tracePt t="56319" x="3160713" y="2224088"/>
          <p14:tracePt t="56336" x="3160713" y="2232025"/>
          <p14:tracePt t="56352" x="3160713" y="2241550"/>
          <p14:tracePt t="56369" x="3160713" y="2251075"/>
          <p14:tracePt t="56388" x="3160713" y="2259013"/>
          <p14:tracePt t="56543" x="3170238" y="2259013"/>
          <p14:tracePt t="56736" x="3179763" y="2259013"/>
          <p14:tracePt t="56827" x="3179763" y="2251075"/>
          <p14:tracePt t="56852" x="3179763" y="2241550"/>
          <p14:tracePt t="56865" x="3179763" y="2232025"/>
          <p14:tracePt t="56891" x="3179763" y="2224088"/>
          <p14:tracePt t="56905" x="3179763" y="2214563"/>
          <p14:tracePt t="56929" x="3179763" y="2205038"/>
          <p14:tracePt t="56968" x="3179763" y="2197100"/>
          <p14:tracePt t="56982" x="3179763" y="2187575"/>
          <p14:tracePt t="56993" x="3179763" y="2179638"/>
          <p14:tracePt t="57007" x="3179763" y="2170113"/>
          <p14:tracePt t="57023" x="3197225" y="2160588"/>
          <p14:tracePt t="57037" x="3214688" y="2143125"/>
          <p14:tracePt t="57054" x="3241675" y="2125663"/>
          <p14:tracePt t="57071" x="3303588" y="2081213"/>
          <p14:tracePt t="57087" x="3330575" y="2081213"/>
          <p14:tracePt t="57104" x="3348038" y="2071688"/>
          <p14:tracePt t="57121" x="3357563" y="2062163"/>
          <p14:tracePt t="57139" x="3384550" y="2054225"/>
          <p14:tracePt t="57154" x="3394075" y="2044700"/>
          <p14:tracePt t="57171" x="3411538" y="2044700"/>
          <p14:tracePt t="57187" x="3429000" y="2027238"/>
          <p14:tracePt t="57204" x="3446463" y="2027238"/>
          <p14:tracePt t="57221" x="3455988" y="2027238"/>
          <p14:tracePt t="57238" x="3473450" y="2017713"/>
          <p14:tracePt t="57255" x="3536950" y="2009775"/>
          <p14:tracePt t="57273" x="3589338" y="2009775"/>
          <p14:tracePt t="57291" x="3652838" y="2000250"/>
          <p14:tracePt t="57305" x="3687763" y="2000250"/>
          <p14:tracePt t="57322" x="3724275" y="1990725"/>
          <p14:tracePt t="57338" x="3751263" y="1990725"/>
          <p14:tracePt t="57371" x="3759200" y="1990725"/>
          <p14:tracePt t="57402" x="3768725" y="1990725"/>
          <p14:tracePt t="58136" x="3776663" y="1990725"/>
          <p14:tracePt t="58149" x="3795713" y="2000250"/>
          <p14:tracePt t="58162" x="3830638" y="2017713"/>
          <p14:tracePt t="58175" x="3894138" y="2036763"/>
          <p14:tracePt t="58191" x="3965575" y="2071688"/>
          <p14:tracePt t="58207" x="4054475" y="2108200"/>
          <p14:tracePt t="58224" x="4143375" y="2160588"/>
          <p14:tracePt t="58227" x="4232275" y="2205038"/>
          <p14:tracePt t="58241" x="4322763" y="2251075"/>
          <p14:tracePt t="58258" x="4402138" y="2276475"/>
          <p14:tracePt t="58274" x="4500563" y="2312988"/>
          <p14:tracePt t="58291" x="4616450" y="2357438"/>
          <p14:tracePt t="58308" x="4751388" y="2384425"/>
          <p14:tracePt t="58325" x="4938713" y="2411413"/>
          <p14:tracePt t="58341" x="5062538" y="2428875"/>
          <p14:tracePt t="58357" x="5214938" y="2446338"/>
          <p14:tracePt t="58375" x="5322888" y="2455863"/>
          <p14:tracePt t="58390" x="5375275" y="2465388"/>
          <p14:tracePt t="58408" x="5438775" y="2473325"/>
          <p14:tracePt t="58425" x="5456238" y="2473325"/>
          <p14:tracePt t="58441" x="5465763" y="2473325"/>
          <p14:tracePt t="58459" x="5483225" y="2473325"/>
          <p14:tracePt t="58475" x="5527675" y="2482850"/>
          <p14:tracePt t="58491" x="5589588" y="2482850"/>
          <p14:tracePt t="58508" x="5634038" y="2482850"/>
          <p14:tracePt t="58527" x="5653088" y="2490788"/>
          <p14:tracePt t="58541" x="5670550" y="2490788"/>
          <p14:tracePt t="58559" x="5705475" y="2500313"/>
          <p14:tracePt t="58575" x="5715000" y="2500313"/>
          <p14:tracePt t="58597" x="5724525" y="2500313"/>
          <p14:tracePt t="59585" x="5732463" y="2500313"/>
          <p14:tracePt t="59586" x="0" y="0"/>
        </p14:tracePtLst>
        <p14:tracePtLst>
          <p14:tracePt t="66829" x="2973388" y="1928813"/>
          <p14:tracePt t="67188" x="0" y="0"/>
        </p14:tracePtLst>
        <p14:tracePtLst>
          <p14:tracePt t="69202" x="2393950" y="3313113"/>
          <p14:tracePt t="69856" x="2374900" y="3313113"/>
          <p14:tracePt t="69870" x="2357438" y="3313113"/>
          <p14:tracePt t="69882" x="2347913" y="3313113"/>
          <p14:tracePt t="69895" x="2330450" y="3313113"/>
          <p14:tracePt t="69907" x="2312988" y="3313113"/>
          <p14:tracePt t="69925" x="2303463" y="3313113"/>
          <p14:tracePt t="69938" x="2295525" y="3313113"/>
          <p14:tracePt t="69955" x="2276475" y="3313113"/>
          <p14:tracePt t="69972" x="2259013" y="3313113"/>
          <p14:tracePt t="69989" x="2241550" y="3313113"/>
          <p14:tracePt t="70005" x="2214563" y="3313113"/>
          <p14:tracePt t="70022" x="2187575" y="3313113"/>
          <p14:tracePt t="70037" x="2179638" y="3303588"/>
          <p14:tracePt t="70054" x="2133600" y="3295650"/>
          <p14:tracePt t="70071" x="2098675" y="3295650"/>
          <p14:tracePt t="70088" x="2071688" y="3276600"/>
          <p14:tracePt t="70104" x="2062163" y="3276600"/>
          <p14:tracePt t="70121" x="2054225" y="3276600"/>
          <p14:tracePt t="70164" x="2044700" y="3268663"/>
          <p14:tracePt t="70294" x="2044700" y="3259138"/>
          <p14:tracePt t="70332" x="2054225" y="3251200"/>
          <p14:tracePt t="70345" x="2062163" y="3251200"/>
          <p14:tracePt t="70358" x="2071688" y="3251200"/>
          <p14:tracePt t="70385" x="2081213" y="3251200"/>
          <p14:tracePt t="70418" x="2089150" y="3251200"/>
          <p14:tracePt t="70429" x="2098675" y="3251200"/>
          <p14:tracePt t="70461" x="2108200" y="3251200"/>
          <p14:tracePt t="70505" x="2116138" y="3241675"/>
          <p14:tracePt t="70529" x="2133600" y="3241675"/>
          <p14:tracePt t="70542" x="2143125" y="3241675"/>
          <p14:tracePt t="70550" x="2160588" y="3241675"/>
          <p14:tracePt t="70562" x="2197100" y="3232150"/>
          <p14:tracePt t="70576" x="2232025" y="3232150"/>
          <p14:tracePt t="70590" x="2276475" y="3224213"/>
          <p14:tracePt t="70606" x="2312988" y="3224213"/>
          <p14:tracePt t="70624" x="2357438" y="3214688"/>
          <p14:tracePt t="70640" x="2490788" y="3197225"/>
          <p14:tracePt t="70659" x="2598738" y="3197225"/>
          <p14:tracePt t="70674" x="2705100" y="3187700"/>
          <p14:tracePt t="70691" x="2847975" y="3187700"/>
          <p14:tracePt t="70708" x="2938463" y="3187700"/>
          <p14:tracePt t="70724" x="3009900" y="3187700"/>
          <p14:tracePt t="70740" x="3081338" y="3187700"/>
          <p14:tracePt t="70757" x="3205163" y="3205163"/>
          <p14:tracePt t="70774" x="3251200" y="3214688"/>
          <p14:tracePt t="70791" x="3295650" y="3224213"/>
          <p14:tracePt t="70808" x="3322638" y="3224213"/>
          <p14:tracePt t="70824" x="3330575" y="3224213"/>
          <p14:tracePt t="70841" x="3348038" y="3232150"/>
          <p14:tracePt t="70858" x="3367088" y="3241675"/>
          <p14:tracePt t="70874" x="3384550" y="3241675"/>
          <p14:tracePt t="70892" x="3394075" y="3241675"/>
          <p14:tracePt t="70908" x="3402013" y="3251200"/>
          <p14:tracePt t="70936" x="3411538" y="3251200"/>
          <p14:tracePt t="71206" x="3402013" y="3251200"/>
          <p14:tracePt t="71220" x="3394075" y="3251200"/>
          <p14:tracePt t="71233" x="3384550" y="3251200"/>
          <p14:tracePt t="71258" x="3375025" y="3251200"/>
          <p14:tracePt t="71270" x="3367088" y="3259138"/>
          <p14:tracePt t="71284" x="3357563" y="3259138"/>
          <p14:tracePt t="71296" x="3313113" y="3259138"/>
          <p14:tracePt t="71310" x="3214688" y="3259138"/>
          <p14:tracePt t="71326" x="3116263" y="3259138"/>
          <p14:tracePt t="71342" x="3009900" y="3259138"/>
          <p14:tracePt t="71358" x="2911475" y="3259138"/>
          <p14:tracePt t="71376" x="2751138" y="3251200"/>
          <p14:tracePt t="71393" x="2687638" y="3241675"/>
          <p14:tracePt t="71409" x="2633663" y="3241675"/>
          <p14:tracePt t="71426" x="2517775" y="3232150"/>
          <p14:tracePt t="71444" x="2500313" y="3224213"/>
          <p14:tracePt t="71460" x="2473325" y="3224213"/>
          <p14:tracePt t="71476" x="2465388" y="3224213"/>
          <p14:tracePt t="71577" x="2465388" y="3214688"/>
          <p14:tracePt t="71603" x="2473325" y="3205163"/>
          <p14:tracePt t="71641" x="2482850" y="3205163"/>
          <p14:tracePt t="71719" x="2490788" y="3205163"/>
          <p14:tracePt t="71924" x="2500313" y="3205163"/>
          <p14:tracePt t="71936" x="2509838" y="3205163"/>
          <p14:tracePt t="72246" x="2517775" y="3205163"/>
          <p14:tracePt t="72325" x="2527300" y="3205163"/>
          <p14:tracePt t="72362" x="2544763" y="3197225"/>
          <p14:tracePt t="72376" x="2554288" y="3197225"/>
          <p14:tracePt t="72388" x="2571750" y="3187700"/>
          <p14:tracePt t="72401" x="2608263" y="3179763"/>
          <p14:tracePt t="72415" x="2660650" y="3152775"/>
          <p14:tracePt t="72429" x="2705100" y="3125788"/>
          <p14:tracePt t="72445" x="2759075" y="3108325"/>
          <p14:tracePt t="72462" x="2830513" y="3089275"/>
          <p14:tracePt t="72479" x="3036888" y="3054350"/>
          <p14:tracePt t="72496" x="3143250" y="3027363"/>
          <p14:tracePt t="72512" x="3251200" y="3009900"/>
          <p14:tracePt t="72529" x="3429000" y="2990850"/>
          <p14:tracePt t="72545" x="3509963" y="2982913"/>
          <p14:tracePt t="72562" x="3581400" y="2982913"/>
          <p14:tracePt t="72579" x="3660775" y="2982913"/>
          <p14:tracePt t="72595" x="3741738" y="2982913"/>
          <p14:tracePt t="72612" x="3813175" y="2982913"/>
          <p14:tracePt t="72629" x="3946525" y="2973388"/>
          <p14:tracePt t="72646" x="4017963" y="2973388"/>
          <p14:tracePt t="72662" x="4089400" y="2973388"/>
          <p14:tracePt t="72679" x="4214813" y="2990850"/>
          <p14:tracePt t="72696" x="4268788" y="3000375"/>
          <p14:tracePt t="72713" x="4303713" y="3000375"/>
          <p14:tracePt t="72730" x="4411663" y="3000375"/>
          <p14:tracePt t="72746" x="4491038" y="3009900"/>
          <p14:tracePt t="72763" x="4581525" y="3017838"/>
          <p14:tracePt t="72781" x="4732338" y="3017838"/>
          <p14:tracePt t="72797" x="4795838" y="3017838"/>
          <p14:tracePt t="72812" x="4867275" y="3017838"/>
          <p14:tracePt t="72830" x="4929188" y="3017838"/>
          <p14:tracePt t="72846" x="5062538" y="3027363"/>
          <p14:tracePt t="72863" x="5081588" y="3036888"/>
          <p14:tracePt t="72879" x="5089525" y="3036888"/>
          <p14:tracePt t="72898" x="5099050" y="3036888"/>
          <p14:tracePt t="72914" x="5108575" y="3036888"/>
          <p14:tracePt t="72937" x="5126038" y="3036888"/>
          <p14:tracePt t="72950" x="5133975" y="3044825"/>
          <p14:tracePt t="72965" x="5143500" y="3044825"/>
          <p14:tracePt t="72979" x="5153025" y="3044825"/>
          <p14:tracePt t="72997" x="5170488" y="3044825"/>
          <p14:tracePt t="73014" x="5197475" y="3054350"/>
          <p14:tracePt t="73031" x="5232400" y="3062288"/>
          <p14:tracePt t="73047" x="5276850" y="3062288"/>
          <p14:tracePt t="73062" x="5313363" y="3071813"/>
          <p14:tracePt t="73079" x="5357813" y="3089275"/>
          <p14:tracePt t="73098" x="5375275" y="3098800"/>
          <p14:tracePt t="73114" x="5394325" y="3098800"/>
          <p14:tracePt t="73131" x="5419725" y="3116263"/>
          <p14:tracePt t="73147" x="5429250" y="3116263"/>
          <p14:tracePt t="73164" x="5446713" y="3133725"/>
          <p14:tracePt t="73180" x="5483225" y="3152775"/>
          <p14:tracePt t="73198" x="5491163" y="3160713"/>
          <p14:tracePt t="73214" x="5500688" y="3170238"/>
          <p14:tracePt t="73231" x="5510213" y="3197225"/>
          <p14:tracePt t="73247" x="5518150" y="3205163"/>
          <p14:tracePt t="73264" x="5527675" y="3224213"/>
          <p14:tracePt t="73282" x="5527675" y="3251200"/>
          <p14:tracePt t="73298" x="5545138" y="3295650"/>
          <p14:tracePt t="73314" x="5554663" y="3303588"/>
          <p14:tracePt t="73332" x="5562600" y="3313113"/>
          <p14:tracePt t="73336" x="5572125" y="3313113"/>
          <p14:tracePt t="73349" x="5589588" y="3313113"/>
          <p14:tracePt t="73364" x="5599113" y="3313113"/>
          <p14:tracePt t="73389" x="5608638" y="3313113"/>
          <p14:tracePt t="73401" x="5616575" y="3313113"/>
          <p14:tracePt t="73439" x="5626100" y="3313113"/>
          <p14:tracePt t="73465" x="5634038" y="3313113"/>
          <p14:tracePt t="73490" x="5653088" y="3322638"/>
          <p14:tracePt t="73503" x="5670550" y="3322638"/>
          <p14:tracePt t="73518" x="5697538" y="3330575"/>
          <p14:tracePt t="73532" x="5732463" y="3330575"/>
          <p14:tracePt t="73548" x="5759450" y="3330575"/>
          <p14:tracePt t="73565" x="5786438" y="3330575"/>
          <p14:tracePt t="73581" x="5813425" y="3330575"/>
          <p14:tracePt t="73598" x="5848350" y="3330575"/>
          <p14:tracePt t="73615" x="5875338" y="3330575"/>
          <p14:tracePt t="73633" x="5911850" y="3330575"/>
          <p14:tracePt t="73648" x="5938838" y="3322638"/>
          <p14:tracePt t="73665" x="6018213" y="3322638"/>
          <p14:tracePt t="73684" x="6045200" y="3322638"/>
          <p14:tracePt t="73687" x="6062663" y="3322638"/>
          <p14:tracePt t="73700" x="6089650" y="3322638"/>
          <p14:tracePt t="73715" x="6134100" y="3322638"/>
          <p14:tracePt t="73733" x="6215063" y="3330575"/>
          <p14:tracePt t="73751" x="6251575" y="3330575"/>
          <p14:tracePt t="73765" x="6313488" y="3330575"/>
          <p14:tracePt t="73782" x="6367463" y="3340100"/>
          <p14:tracePt t="73799" x="6456363" y="3348038"/>
          <p14:tracePt t="73815" x="6483350" y="3348038"/>
          <p14:tracePt t="73832" x="6500813" y="3348038"/>
          <p14:tracePt t="73991" x="6510338" y="3348038"/>
          <p14:tracePt t="74081" x="6500813" y="3348038"/>
          <p14:tracePt t="74095" x="6473825" y="3348038"/>
          <p14:tracePt t="74107" x="6419850" y="3348038"/>
          <p14:tracePt t="74120" x="6286500" y="3348038"/>
          <p14:tracePt t="74137" x="6089650" y="3348038"/>
          <p14:tracePt t="74149" x="5822950" y="3348038"/>
          <p14:tracePt t="74166" x="5581650" y="3348038"/>
          <p14:tracePt t="74184" x="4919663" y="3367088"/>
          <p14:tracePt t="74200" x="4786313" y="3367088"/>
          <p14:tracePt t="74216" x="4697413" y="3367088"/>
          <p14:tracePt t="74234" x="4608513" y="3367088"/>
          <p14:tracePt t="74252" x="4527550" y="3367088"/>
          <p14:tracePt t="74266" x="4510088" y="3367088"/>
          <p14:tracePt t="74284" x="4491038" y="3367088"/>
          <p14:tracePt t="74300" x="4483100" y="3367088"/>
          <p14:tracePt t="74317" x="4483100" y="3357563"/>
          <p14:tracePt t="74334" x="4491038" y="3357563"/>
          <p14:tracePt t="74351" x="4510088" y="3357563"/>
          <p14:tracePt t="74369" x="4545013" y="3357563"/>
          <p14:tracePt t="74384" x="4616450" y="3357563"/>
          <p14:tracePt t="74401" x="4741863" y="3357563"/>
          <p14:tracePt t="74417" x="4983163" y="3348038"/>
          <p14:tracePt t="74434" x="5153025" y="3348038"/>
          <p14:tracePt t="74450" x="5465763" y="3348038"/>
          <p14:tracePt t="74467" x="5840413" y="3348038"/>
          <p14:tracePt t="74484" x="5919788" y="3340100"/>
          <p14:tracePt t="74501" x="5991225" y="3340100"/>
          <p14:tracePt t="74517" x="6054725" y="3340100"/>
          <p14:tracePt t="74534" x="6062663" y="3340100"/>
          <p14:tracePt t="74558" x="6072188" y="3340100"/>
          <p14:tracePt t="74570" x="6081713" y="3340100"/>
          <p14:tracePt t="74586" x="6089650" y="3340100"/>
          <p14:tracePt t="74601" x="6108700" y="3340100"/>
          <p14:tracePt t="74619" x="6126163" y="3340100"/>
          <p14:tracePt t="74634" x="6180138" y="3340100"/>
          <p14:tracePt t="74651" x="6232525" y="3348038"/>
          <p14:tracePt t="74668" x="6269038" y="3348038"/>
          <p14:tracePt t="74685" x="6303963" y="3348038"/>
          <p14:tracePt t="74702" x="6394450" y="3348038"/>
          <p14:tracePt t="74721" x="6429375" y="3357563"/>
          <p14:tracePt t="74735" x="6491288" y="3357563"/>
          <p14:tracePt t="74751" x="6537325" y="3367088"/>
          <p14:tracePt t="74767" x="6581775" y="3367088"/>
          <p14:tracePt t="74785" x="6589713" y="3367088"/>
          <p14:tracePt t="74801" x="6599238" y="3367088"/>
          <p14:tracePt t="75059" x="6599238" y="3375025"/>
          <p14:tracePt t="75072" x="0" y="0"/>
        </p14:tracePtLst>
        <p14:tracePtLst>
          <p14:tracePt t="153224" x="4411663" y="4741863"/>
          <p14:tracePt t="153741" x="4402138" y="4741863"/>
          <p14:tracePt t="153778" x="4394200" y="4741863"/>
          <p14:tracePt t="153789" x="4375150" y="4741863"/>
          <p14:tracePt t="153812" x="4340225" y="4741863"/>
          <p14:tracePt t="153823" x="4295775" y="4741863"/>
          <p14:tracePt t="153834" x="4276725" y="4741863"/>
          <p14:tracePt t="153849" x="4251325" y="4741863"/>
          <p14:tracePt t="153863" x="4232275" y="4741863"/>
          <p14:tracePt t="153879" x="4214813" y="4741863"/>
          <p14:tracePt t="153896" x="4205288" y="4741863"/>
          <p14:tracePt t="153912" x="4197350" y="4741863"/>
          <p14:tracePt t="153929" x="4179888" y="4741863"/>
          <p14:tracePt t="153946" x="4160838" y="4732338"/>
          <p14:tracePt t="153963" x="4133850" y="4732338"/>
          <p14:tracePt t="153980" x="4081463" y="4732338"/>
          <p14:tracePt t="153996" x="4044950" y="4732338"/>
          <p14:tracePt t="154013" x="4010025" y="4732338"/>
          <p14:tracePt t="154029" x="3983038" y="4732338"/>
          <p14:tracePt t="154046" x="3946525" y="4741863"/>
          <p14:tracePt t="154063" x="3929063" y="4741863"/>
          <p14:tracePt t="154080" x="3902075" y="4741863"/>
          <p14:tracePt t="154096" x="3822700" y="4759325"/>
          <p14:tracePt t="154113" x="3776663" y="4759325"/>
          <p14:tracePt t="154130" x="3714750" y="4759325"/>
          <p14:tracePt t="154147" x="3608388" y="4759325"/>
          <p14:tracePt t="154165" x="3562350" y="4768850"/>
          <p14:tracePt t="154180" x="3544888" y="4768850"/>
          <p14:tracePt t="154196" x="3536950" y="4776788"/>
          <p14:tracePt t="154214" x="3509963" y="4776788"/>
          <p14:tracePt t="154239" x="3500438" y="4776788"/>
          <p14:tracePt t="154445" x="3509963" y="4776788"/>
          <p14:tracePt t="154468" x="3527425" y="4776788"/>
          <p14:tracePt t="154479" x="3536950" y="4776788"/>
          <p14:tracePt t="154491" x="3544888" y="4776788"/>
          <p14:tracePt t="154515" x="3554413" y="4776788"/>
          <p14:tracePt t="154536" x="3562350" y="4776788"/>
          <p14:tracePt t="154562" x="3571875" y="4776788"/>
          <p14:tracePt t="154574" x="3581400" y="4776788"/>
          <p14:tracePt t="154600" x="3589338" y="4776788"/>
          <p14:tracePt t="154636" x="3598863" y="4776788"/>
          <p14:tracePt t="154647" x="3625850" y="4776788"/>
          <p14:tracePt t="154658" x="3652838" y="4776788"/>
          <p14:tracePt t="154670" x="3679825" y="4776788"/>
          <p14:tracePt t="154683" x="3697288" y="4776788"/>
          <p14:tracePt t="154697" x="3724275" y="4776788"/>
          <p14:tracePt t="154715" x="3768725" y="4776788"/>
          <p14:tracePt t="154732" x="3803650" y="4776788"/>
          <p14:tracePt t="154750" x="3830638" y="4776788"/>
          <p14:tracePt t="154766" x="3857625" y="4776788"/>
          <p14:tracePt t="154782" x="3911600" y="4786313"/>
          <p14:tracePt t="154798" x="3929063" y="4786313"/>
          <p14:tracePt t="154815" x="3938588" y="4786313"/>
          <p14:tracePt t="154831" x="3990975" y="4795838"/>
          <p14:tracePt t="154848" x="4017963" y="4795838"/>
          <p14:tracePt t="154867" x="4044950" y="4795838"/>
          <p14:tracePt t="154882" x="4062413" y="4795838"/>
          <p14:tracePt t="154898" x="4089400" y="4795838"/>
          <p14:tracePt t="154916" x="4098925" y="4795838"/>
          <p14:tracePt t="154932" x="4125913" y="4795838"/>
          <p14:tracePt t="154948" x="4143375" y="4795838"/>
          <p14:tracePt t="154966" x="4179888" y="4795838"/>
          <p14:tracePt t="154983" x="4241800" y="4795838"/>
          <p14:tracePt t="154999" x="4268788" y="4795838"/>
          <p14:tracePt t="155018" x="4303713" y="4795838"/>
          <p14:tracePt t="155033" x="4348163" y="4795838"/>
          <p14:tracePt t="155050" x="4456113" y="4795838"/>
          <p14:tracePt t="155065" x="4483100" y="4795838"/>
          <p14:tracePt t="155083" x="4510088" y="4795838"/>
          <p14:tracePt t="155099" x="4625975" y="4786313"/>
          <p14:tracePt t="155116" x="4687888" y="4776788"/>
          <p14:tracePt t="155133" x="4759325" y="4768850"/>
          <p14:tracePt t="155149" x="4830763" y="4768850"/>
          <p14:tracePt t="155167" x="4946650" y="4768850"/>
          <p14:tracePt t="155184" x="5000625" y="4759325"/>
          <p14:tracePt t="155200" x="5045075" y="4759325"/>
          <p14:tracePt t="155216" x="5116513" y="4759325"/>
          <p14:tracePt t="155233" x="5160963" y="4759325"/>
          <p14:tracePt t="155250" x="5197475" y="4759325"/>
          <p14:tracePt t="155267" x="5241925" y="4751388"/>
          <p14:tracePt t="155284" x="5251450" y="4751388"/>
          <p14:tracePt t="155300" x="5268913" y="4751388"/>
          <p14:tracePt t="155316" x="5276850" y="4751388"/>
          <p14:tracePt t="155333" x="5286375" y="4751388"/>
          <p14:tracePt t="155349" x="5303838" y="4751388"/>
          <p14:tracePt t="155369" x="5322888" y="4751388"/>
          <p14:tracePt t="155385" x="5340350" y="4751388"/>
          <p14:tracePt t="155745" x="5340350" y="4759325"/>
          <p14:tracePt t="155794" x="5330825" y="4768850"/>
          <p14:tracePt t="155820" x="5322888" y="4768850"/>
          <p14:tracePt t="155834" x="5322888" y="4776788"/>
          <p14:tracePt t="155872" x="5322888" y="4786313"/>
          <p14:tracePt t="155885" x="5313363" y="4786313"/>
          <p14:tracePt t="155927" x="5303838" y="4795838"/>
          <p14:tracePt t="155973" x="5295900" y="4795838"/>
          <p14:tracePt t="155986" x="5286375" y="4795838"/>
          <p14:tracePt t="156024" x="5276850" y="4803775"/>
          <p14:tracePt t="156101" x="5268913" y="4803775"/>
          <p14:tracePt t="156178" x="5259388" y="4803775"/>
          <p14:tracePt t="156191" x="5251450" y="4803775"/>
          <p14:tracePt t="156397" x="5241925" y="4803775"/>
          <p14:tracePt t="156566" x="5232400" y="4803775"/>
          <p14:tracePt t="157321" x="5232400" y="4795838"/>
          <p14:tracePt t="158490" x="5232400" y="4786313"/>
          <p14:tracePt t="158503" x="5232400" y="4776788"/>
          <p14:tracePt t="160689" x="5232400" y="4786313"/>
          <p14:tracePt t="160739" x="5241925" y="4795838"/>
          <p14:tracePt t="160791" x="5241925" y="4803775"/>
          <p14:tracePt t="160805" x="5251450" y="4803775"/>
          <p14:tracePt t="160830" x="5259388" y="4803775"/>
          <p14:tracePt t="160843" x="5259388" y="4813300"/>
          <p14:tracePt t="160854" x="5268913" y="4813300"/>
          <p14:tracePt t="160868" x="5268913" y="4822825"/>
          <p14:tracePt t="160885" x="5276850" y="4822825"/>
          <p14:tracePt t="160922" x="5286375" y="4822825"/>
          <p14:tracePt t="160932" x="5295900" y="4830763"/>
          <p14:tracePt t="160948" x="5313363" y="4840288"/>
          <p14:tracePt t="160964" x="5322888" y="4857750"/>
          <p14:tracePt t="160981" x="5340350" y="4867275"/>
          <p14:tracePt t="161001" x="5357813" y="4894263"/>
          <p14:tracePt t="161016" x="5367338" y="4911725"/>
          <p14:tracePt t="161033" x="5384800" y="4929188"/>
          <p14:tracePt t="161048" x="5394325" y="4965700"/>
          <p14:tracePt t="161065" x="5394325" y="4973638"/>
          <p14:tracePt t="161082" x="5402263" y="4973638"/>
          <p14:tracePt t="161098" x="5402263" y="4983163"/>
          <p14:tracePt t="161214" x="5411788" y="4991100"/>
          <p14:tracePt t="161240" x="5429250" y="5010150"/>
          <p14:tracePt t="161253" x="5438775" y="5018088"/>
          <p14:tracePt t="161269" x="5456238" y="5027613"/>
          <p14:tracePt t="161282" x="5465763" y="5054600"/>
          <p14:tracePt t="161299" x="5473700" y="5062538"/>
          <p14:tracePt t="161316" x="5491163" y="5081588"/>
          <p14:tracePt t="161334" x="5500688" y="5089525"/>
          <p14:tracePt t="161348" x="5510213" y="5099050"/>
          <p14:tracePt t="161366" x="5527675" y="5108575"/>
          <p14:tracePt t="161383" x="5545138" y="5126038"/>
          <p14:tracePt t="161399" x="5545138" y="5133975"/>
          <p14:tracePt t="161416" x="5554663" y="5133975"/>
          <p14:tracePt t="161435" x="5562600" y="5133975"/>
          <p14:tracePt t="161450" x="5572125" y="5143500"/>
          <p14:tracePt t="161467" x="5589588" y="5153025"/>
          <p14:tracePt t="161484" x="5634038" y="5160963"/>
          <p14:tracePt t="161501" x="5643563" y="5160963"/>
          <p14:tracePt t="161517" x="5653088" y="5170488"/>
          <p14:tracePt t="161533" x="5661025" y="5170488"/>
          <p14:tracePt t="161551" x="5670550" y="5180013"/>
          <p14:tracePt t="161639" x="5680075" y="5180013"/>
          <p14:tracePt t="161666" x="5688013" y="5180013"/>
          <p14:tracePt t="161692" x="5697538" y="5180013"/>
          <p14:tracePt t="161704" x="5705475" y="5180013"/>
          <p14:tracePt t="161719" x="5715000" y="5180013"/>
          <p14:tracePt t="161734" x="5732463" y="5180013"/>
          <p14:tracePt t="161750" x="5741988" y="5180013"/>
          <p14:tracePt t="161770" x="5786438" y="5197475"/>
          <p14:tracePt t="161784" x="5822950" y="5197475"/>
          <p14:tracePt t="161800" x="5848350" y="5197475"/>
          <p14:tracePt t="161818" x="5875338" y="5197475"/>
          <p14:tracePt t="161834" x="5938838" y="5197475"/>
          <p14:tracePt t="161850" x="5946775" y="5197475"/>
          <p14:tracePt t="161867" x="5965825" y="5197475"/>
          <p14:tracePt t="161886" x="5983288" y="5197475"/>
          <p14:tracePt t="161900" x="6000750" y="5197475"/>
          <p14:tracePt t="161918" x="6010275" y="5197475"/>
          <p14:tracePt t="161934" x="6037263" y="5197475"/>
          <p14:tracePt t="161951" x="6062663" y="5197475"/>
          <p14:tracePt t="161968" x="6081713" y="5205413"/>
          <p14:tracePt t="161984" x="6089650" y="5205413"/>
          <p14:tracePt t="162005" x="6116638" y="5214938"/>
          <p14:tracePt t="162017" x="6126163" y="5214938"/>
          <p14:tracePt t="162034" x="6134100" y="5214938"/>
          <p14:tracePt t="162051" x="6153150" y="5214938"/>
          <p14:tracePt t="162069" x="6161088" y="5214938"/>
          <p14:tracePt t="162084" x="6170613" y="5214938"/>
          <p14:tracePt t="162104" x="6180138" y="5214938"/>
          <p14:tracePt t="162120" x="6188075" y="5214938"/>
          <p14:tracePt t="162135" x="6205538" y="5214938"/>
          <p14:tracePt t="162152" x="6215063" y="5214938"/>
          <p14:tracePt t="162169" x="6224588" y="5214938"/>
          <p14:tracePt t="162185" x="6232525" y="5214938"/>
          <p14:tracePt t="162202" x="6269038" y="5214938"/>
          <p14:tracePt t="162225" x="6276975" y="5214938"/>
          <p14:tracePt t="162237" x="6286500" y="5214938"/>
          <p14:tracePt t="162357" x="6276975" y="5214938"/>
          <p14:tracePt t="162370" x="6269038" y="5214938"/>
          <p14:tracePt t="162384" x="6251575" y="5214938"/>
          <p14:tracePt t="162396" x="6224588" y="5214938"/>
          <p14:tracePt t="162408" x="6188075" y="5214938"/>
          <p14:tracePt t="162422" x="6134100" y="5214938"/>
          <p14:tracePt t="162436" x="6081713" y="5214938"/>
          <p14:tracePt t="162451" x="6018213" y="5205413"/>
          <p14:tracePt t="162471" x="5956300" y="5205413"/>
          <p14:tracePt t="162473" x="5894388" y="5197475"/>
          <p14:tracePt t="162487" x="5822950" y="5197475"/>
          <p14:tracePt t="162502" x="5751513" y="5187950"/>
          <p14:tracePt t="162519" x="5680075" y="5187950"/>
          <p14:tracePt t="162536" x="5589588" y="5170488"/>
          <p14:tracePt t="162552" x="5545138" y="5170488"/>
          <p14:tracePt t="162568" x="5500688" y="5160963"/>
          <p14:tracePt t="162588" x="5456238" y="5160963"/>
          <p14:tracePt t="162603" x="5446713" y="5160963"/>
          <p14:tracePt t="162619" x="5438775" y="5160963"/>
          <p14:tracePt t="162640" x="5429250" y="5160963"/>
          <p14:tracePt t="162859" x="5429250" y="5153025"/>
          <p14:tracePt t="162885" x="5438775" y="5153025"/>
          <p14:tracePt t="162910" x="5446713" y="5153025"/>
          <p14:tracePt t="162924" x="5456238" y="5153025"/>
          <p14:tracePt t="162938" x="5465763" y="5153025"/>
          <p14:tracePt t="162953" x="5483225" y="5153025"/>
          <p14:tracePt t="162972" x="5491163" y="5153025"/>
          <p14:tracePt t="162988" x="5518150" y="5153025"/>
          <p14:tracePt t="163004" x="5527675" y="5153025"/>
          <p14:tracePt t="163020" x="5554663" y="5153025"/>
          <p14:tracePt t="163037" x="5589588" y="5153025"/>
          <p14:tracePt t="163053" x="5661025" y="5153025"/>
          <p14:tracePt t="163070" x="5680075" y="5153025"/>
          <p14:tracePt t="163090" x="5759450" y="5153025"/>
          <p14:tracePt t="163104" x="5803900" y="5153025"/>
          <p14:tracePt t="163120" x="5840413" y="5153025"/>
          <p14:tracePt t="163138" x="5867400" y="5153025"/>
          <p14:tracePt t="163154" x="5894388" y="5160963"/>
          <p14:tracePt t="163188" x="5902325" y="5160963"/>
          <p14:tracePt t="163693" x="5911850" y="5160963"/>
          <p14:tracePt t="163705" x="5919788" y="5160963"/>
          <p14:tracePt t="163731" x="5929313" y="5160963"/>
          <p14:tracePt t="163744" x="5956300" y="5160963"/>
          <p14:tracePt t="163757" x="5991225" y="5160963"/>
          <p14:tracePt t="163773" x="6045200" y="5160963"/>
          <p14:tracePt t="163789" x="6116638" y="5160963"/>
          <p14:tracePt t="163805" x="6224588" y="5160963"/>
          <p14:tracePt t="163822" x="6446838" y="5160963"/>
          <p14:tracePt t="163839" x="6527800" y="5160963"/>
          <p14:tracePt t="163857" x="6599238" y="5160963"/>
          <p14:tracePt t="163872" x="6680200" y="5160963"/>
          <p14:tracePt t="163889" x="6688138" y="5160963"/>
          <p14:tracePt t="163906" x="6697663" y="5160963"/>
          <p14:tracePt t="163909" x="6705600" y="5160963"/>
          <p14:tracePt t="163923" x="6715125" y="5160963"/>
          <p14:tracePt t="163964" x="6724650" y="5160963"/>
          <p14:tracePt t="163988" x="6732588" y="5160963"/>
          <p14:tracePt t="164015" x="6742113" y="5160963"/>
          <p14:tracePt t="164027" x="6751638" y="5160963"/>
          <p14:tracePt t="164040" x="6759575" y="5170488"/>
          <p14:tracePt t="164057" x="6786563" y="5170488"/>
          <p14:tracePt t="164071" x="6813550" y="5180013"/>
          <p14:tracePt t="164088" x="6840538" y="5180013"/>
          <p14:tracePt t="164105" x="6884988" y="5180013"/>
          <p14:tracePt t="164122" x="6894513" y="5180013"/>
          <p14:tracePt t="164138" x="6902450" y="5180013"/>
          <p14:tracePt t="164155" x="6919913" y="5180013"/>
          <p14:tracePt t="164503" x="6911975" y="5180013"/>
          <p14:tracePt t="164863" x="6902450" y="5180013"/>
          <p14:tracePt t="164953" x="6894513" y="5180013"/>
          <p14:tracePt t="164992" x="6884988" y="5180013"/>
          <p14:tracePt t="165005" x="6875463" y="5180013"/>
          <p14:tracePt t="165043" x="6867525" y="5180013"/>
          <p14:tracePt t="165082" x="6848475" y="5180013"/>
          <p14:tracePt t="165124" x="6840538" y="5180013"/>
          <p14:tracePt t="165159" x="6831013" y="5180013"/>
          <p14:tracePt t="165210" x="6823075" y="5180013"/>
          <p14:tracePt t="165224" x="6813550" y="5180013"/>
          <p14:tracePt t="165262" x="6804025" y="5180013"/>
          <p14:tracePt t="165288" x="6796088" y="5180013"/>
          <p14:tracePt t="165301" x="6777038" y="5180013"/>
          <p14:tracePt t="165313" x="6751638" y="5180013"/>
          <p14:tracePt t="165329" x="6715125" y="5180013"/>
          <p14:tracePt t="165346" x="6661150" y="5180013"/>
          <p14:tracePt t="165362" x="6537325" y="5187950"/>
          <p14:tracePt t="165378" x="6375400" y="5187950"/>
          <p14:tracePt t="165395" x="6232525" y="5187950"/>
          <p14:tracePt t="165410" x="6108700" y="5187950"/>
          <p14:tracePt t="165427" x="5965825" y="5187950"/>
          <p14:tracePt t="165444" x="5911850" y="5187950"/>
          <p14:tracePt t="165460" x="5848350" y="5187950"/>
          <p14:tracePt t="165477" x="5759450" y="5180013"/>
          <p14:tracePt t="165493" x="5732463" y="5180013"/>
          <p14:tracePt t="165513" x="5705475" y="5180013"/>
          <p14:tracePt t="165527" x="5680075" y="5180013"/>
          <p14:tracePt t="165544" x="5653088" y="5180013"/>
          <p14:tracePt t="165577" x="5634038" y="5180013"/>
          <p14:tracePt t="165594" x="5608638" y="5180013"/>
          <p14:tracePt t="165612" x="5599113" y="5180013"/>
          <p14:tracePt t="165628" x="5589588" y="5180013"/>
          <p14:tracePt t="165646" x="5581650" y="5180013"/>
          <p14:tracePt t="165660" x="5572125" y="5180013"/>
          <p14:tracePt t="165678" x="5562600" y="5180013"/>
          <p14:tracePt t="166007" x="5562600" y="5170488"/>
          <p14:tracePt t="167049" x="5572125" y="5170488"/>
          <p14:tracePt t="167909" x="5581650" y="5170488"/>
          <p14:tracePt t="167911" x="0" y="0"/>
        </p14:tracePtLst>
        <p14:tracePtLst>
          <p14:tracePt t="261752" x="4616450" y="2000250"/>
          <p14:tracePt t="263440" x="4598988" y="2000250"/>
          <p14:tracePt t="263456" x="4581525" y="1982788"/>
          <p14:tracePt t="263466" x="4572000" y="1982788"/>
          <p14:tracePt t="263482" x="4554538" y="1965325"/>
          <p14:tracePt t="263510" x="4545013" y="1965325"/>
          <p14:tracePt t="263526" x="4545013" y="1955800"/>
          <p14:tracePt t="263549" x="4537075" y="1946275"/>
          <p14:tracePt t="263583" x="4527550" y="1946275"/>
          <p14:tracePt t="263594" x="4518025" y="1946275"/>
          <p14:tracePt t="263708" x="4527550" y="1938338"/>
          <p14:tracePt t="263772" x="4537075" y="1938338"/>
          <p14:tracePt t="263914" x="4545013" y="1938338"/>
          <p14:tracePt t="264004" x="4554538" y="1938338"/>
          <p14:tracePt t="264030" x="4562475" y="1938338"/>
          <p14:tracePt t="264068" x="4572000" y="1938338"/>
          <p14:tracePt t="264107" x="4581525" y="1938338"/>
          <p14:tracePt t="264133" x="4589463" y="1938338"/>
          <p14:tracePt t="264158" x="4598988" y="1938338"/>
          <p14:tracePt t="264172" x="4608513" y="1938338"/>
          <p14:tracePt t="264210" x="4616450" y="1938338"/>
          <p14:tracePt t="264235" x="4625975" y="1946275"/>
          <p14:tracePt t="264274" x="4633913" y="1955800"/>
          <p14:tracePt t="264301" x="4643438" y="1955800"/>
          <p14:tracePt t="264313" x="4652963" y="1955800"/>
          <p14:tracePt t="264339" x="4660900" y="1955800"/>
          <p14:tracePt t="264352" x="4670425" y="1955800"/>
          <p14:tracePt t="264365" x="4679950" y="1955800"/>
          <p14:tracePt t="264378" x="4697413" y="1955800"/>
          <p14:tracePt t="264392" x="4714875" y="1955800"/>
          <p14:tracePt t="264407" x="4732338" y="1955800"/>
          <p14:tracePt t="264425" x="4768850" y="1955800"/>
          <p14:tracePt t="264441" x="4830763" y="1938338"/>
          <p14:tracePt t="264458" x="4848225" y="1928813"/>
          <p14:tracePt t="264474" x="4857750" y="1928813"/>
          <p14:tracePt t="264492" x="4875213" y="1919288"/>
          <p14:tracePt t="264508" x="4884738" y="1911350"/>
          <p14:tracePt t="264526" x="4894263" y="1911350"/>
          <p14:tracePt t="264541" x="4902200" y="1911350"/>
          <p14:tracePt t="264558" x="4911725" y="1911350"/>
          <p14:tracePt t="264979" x="4911725" y="1901825"/>
          <p14:tracePt t="265005" x="4902200" y="1901825"/>
          <p14:tracePt t="265018" x="4894263" y="1901825"/>
          <p14:tracePt t="265030" x="4884738" y="1901825"/>
          <p14:tracePt t="265044" x="4875213" y="1901825"/>
          <p14:tracePt t="265069" x="4857750" y="1901825"/>
          <p14:tracePt t="265082" x="4848225" y="1901825"/>
          <p14:tracePt t="265096" x="4840288" y="1901825"/>
          <p14:tracePt t="265111" x="4830763" y="1901825"/>
          <p14:tracePt t="265134" x="4822825" y="1901825"/>
          <p14:tracePt t="265160" x="4813300" y="1901825"/>
          <p14:tracePt t="265224" x="4803775" y="1901825"/>
          <p14:tracePt t="265314" x="4795838" y="1901825"/>
          <p14:tracePt t="265341" x="4786313" y="1901825"/>
          <p14:tracePt t="265353" x="4776788" y="1901825"/>
          <p14:tracePt t="265365" x="4768850" y="1901825"/>
          <p14:tracePt t="265379" x="4741863" y="1901825"/>
          <p14:tracePt t="265393" x="4732338" y="1901825"/>
          <p14:tracePt t="265408" x="4724400" y="1901825"/>
          <p14:tracePt t="265426" x="4714875" y="1911350"/>
          <p14:tracePt t="265442" x="4705350" y="1911350"/>
          <p14:tracePt t="265458" x="4697413" y="1911350"/>
          <p14:tracePt t="265476" x="4687888" y="1919288"/>
          <p14:tracePt t="265521" x="4687888" y="1928813"/>
          <p14:tracePt t="265739" x="4687888" y="1938338"/>
          <p14:tracePt t="265841" x="4687888" y="1946275"/>
          <p14:tracePt t="265854" x="4679950" y="1946275"/>
          <p14:tracePt t="265905" x="4670425" y="1946275"/>
          <p14:tracePt t="265943" x="4660900" y="1946275"/>
          <p14:tracePt t="265982" x="4652963" y="1946275"/>
          <p14:tracePt t="265995" x="4643438" y="1946275"/>
          <p14:tracePt t="266009" x="4633913" y="1946275"/>
          <p14:tracePt t="266021" x="4616450" y="1946275"/>
          <p14:tracePt t="266047" x="4608513" y="1946275"/>
          <p14:tracePt t="266073" x="4598988" y="1946275"/>
          <p14:tracePt t="266227" x="4589463" y="1946275"/>
          <p14:tracePt t="266240" x="4589463" y="1938338"/>
          <p14:tracePt t="266513" x="4598988" y="1938338"/>
          <p14:tracePt t="266566" x="4608513" y="1938338"/>
          <p14:tracePt t="266675" x="4616450" y="1938338"/>
          <p14:tracePt t="266687" x="4625975" y="1938338"/>
          <p14:tracePt t="266821" x="4633913" y="1938338"/>
          <p14:tracePt t="266860" x="4643438" y="1938338"/>
          <p14:tracePt t="266923" x="4652963" y="1938338"/>
          <p14:tracePt t="267928" x="4660900" y="1938338"/>
          <p14:tracePt t="268005" x="4670425" y="1938338"/>
          <p14:tracePt t="268018" x="4670425" y="1946275"/>
          <p14:tracePt t="268044" x="4679950" y="1955800"/>
          <p14:tracePt t="268056" x="4687888" y="1965325"/>
          <p14:tracePt t="268083" x="4687888" y="1973263"/>
          <p14:tracePt t="268094" x="4687888" y="1982788"/>
          <p14:tracePt t="268108" x="4705350" y="1990725"/>
          <p14:tracePt t="268121" x="4732338" y="2017713"/>
          <p14:tracePt t="268136" x="4776788" y="2071688"/>
          <p14:tracePt t="268152" x="4830763" y="2143125"/>
          <p14:tracePt t="268168" x="4902200" y="2232025"/>
          <p14:tracePt t="268185" x="5027613" y="2357438"/>
          <p14:tracePt t="268201" x="5072063" y="2393950"/>
          <p14:tracePt t="268218" x="5126038" y="2419350"/>
          <p14:tracePt t="268235" x="5160963" y="2438400"/>
          <p14:tracePt t="268252" x="5214938" y="2446338"/>
          <p14:tracePt t="268268" x="5241925" y="2446338"/>
          <p14:tracePt t="268285" x="5276850" y="2446338"/>
          <p14:tracePt t="268301" x="5340350" y="2455863"/>
          <p14:tracePt t="268318" x="5367338" y="2455863"/>
          <p14:tracePt t="268336" x="5411788" y="2455863"/>
          <p14:tracePt t="268353" x="5527675" y="2465388"/>
          <p14:tracePt t="268368" x="5589588" y="2465388"/>
          <p14:tracePt t="268385" x="5653088" y="2473325"/>
          <p14:tracePt t="268401" x="5715000" y="2473325"/>
          <p14:tracePt t="268418" x="5795963" y="2482850"/>
          <p14:tracePt t="268435" x="5830888" y="2482850"/>
          <p14:tracePt t="268452" x="5857875" y="2482850"/>
          <p14:tracePt t="268468" x="5919788" y="2482850"/>
          <p14:tracePt t="268485" x="5965825" y="2482850"/>
          <p14:tracePt t="268502" x="6000750" y="2482850"/>
          <p14:tracePt t="268519" x="6072188" y="2490788"/>
          <p14:tracePt t="268537" x="6099175" y="2500313"/>
          <p14:tracePt t="268555" x="6126163" y="2500313"/>
          <p14:tracePt t="268569" x="6161088" y="2509838"/>
          <p14:tracePt t="268586" x="6224588" y="2509838"/>
          <p14:tracePt t="268602" x="6251575" y="2509838"/>
          <p14:tracePt t="268619" x="6259513" y="2509838"/>
          <p14:tracePt t="268636" x="6276975" y="2509838"/>
          <p14:tracePt t="268653" x="6286500" y="2509838"/>
          <p14:tracePt t="268670" x="6296025" y="2509838"/>
          <p14:tracePt t="268686" x="6303963" y="2509838"/>
          <p14:tracePt t="268702" x="6303963" y="2517775"/>
          <p14:tracePt t="268813" x="0" y="0"/>
        </p14:tracePtLst>
        <p14:tracePtLst>
          <p14:tracePt t="269200" x="6303963" y="2517775"/>
          <p14:tracePt t="269352" x="6303963" y="2527300"/>
          <p14:tracePt t="269365" x="6303963" y="2536825"/>
          <p14:tracePt t="269377" x="6303963" y="2589213"/>
          <p14:tracePt t="269390" x="6296025" y="2697163"/>
          <p14:tracePt t="269405" x="6276975" y="2803525"/>
          <p14:tracePt t="269420" x="6269038" y="2911475"/>
          <p14:tracePt t="269438" x="6269038" y="3000375"/>
          <p14:tracePt t="269454" x="6269038" y="3081338"/>
          <p14:tracePt t="269473" x="6269038" y="3098800"/>
          <p14:tracePt t="269487" x="6269038" y="3108325"/>
          <p14:tracePt t="269519" x="6269038" y="3116263"/>
          <p14:tracePt t="269531" x="6269038" y="3125788"/>
          <p14:tracePt t="269609" x="6269038" y="3133725"/>
          <p14:tracePt t="269730" x="6259513" y="3143250"/>
          <p14:tracePt t="269744" x="6232525" y="3214688"/>
          <p14:tracePt t="269758" x="6215063" y="3303588"/>
          <p14:tracePt t="269772" x="6205538" y="3357563"/>
          <p14:tracePt t="269789" x="6197600" y="3384550"/>
          <p14:tracePt t="269806" x="6197600" y="3394075"/>
          <p14:tracePt t="269879" x="6188075" y="3394075"/>
          <p14:tracePt t="269930" x="6180138" y="3394075"/>
          <p14:tracePt t="270007" x="6170613" y="3394075"/>
          <p14:tracePt t="270137" x="6161088" y="3384550"/>
          <p14:tracePt t="270239" x="6153150" y="3384550"/>
          <p14:tracePt t="270318" x="6143625" y="3384550"/>
          <p14:tracePt t="270407" x="6134100" y="3384550"/>
          <p14:tracePt t="270420" x="6126163" y="3384550"/>
          <p14:tracePt t="270828" x="6116638" y="3375025"/>
          <p14:tracePt t="272563" x="6108700" y="3367088"/>
          <p14:tracePt t="274697" x="6099175" y="3367088"/>
          <p14:tracePt t="275597" x="6089650" y="3367088"/>
          <p14:tracePt t="276224" x="6081713" y="3367088"/>
          <p14:tracePt t="276238" x="6072188" y="3367088"/>
          <p14:tracePt t="276251" x="6062663" y="3367088"/>
          <p14:tracePt t="276263" x="6054725" y="3367088"/>
          <p14:tracePt t="276276" x="6027738" y="3367088"/>
          <p14:tracePt t="276293" x="6000750" y="3367088"/>
          <p14:tracePt t="276307" x="5946775" y="3367088"/>
          <p14:tracePt t="276323" x="5875338" y="3367088"/>
          <p14:tracePt t="276340" x="5741988" y="3375025"/>
          <p14:tracePt t="276357" x="5688013" y="3375025"/>
          <p14:tracePt t="276373" x="5653088" y="3384550"/>
          <p14:tracePt t="276389" x="5626100" y="3384550"/>
          <p14:tracePt t="276407" x="5599113" y="3384550"/>
          <p14:tracePt t="276424" x="5581650" y="3384550"/>
          <p14:tracePt t="276440" x="5562600" y="3384550"/>
          <p14:tracePt t="276457" x="5491163" y="3375025"/>
          <p14:tracePt t="276473" x="5483225" y="3375025"/>
          <p14:tracePt t="276495" x="5473700" y="3375025"/>
          <p14:tracePt t="276560" x="5473700" y="3367088"/>
          <p14:tracePt t="276573" x="5483225" y="3367088"/>
          <p14:tracePt t="276598" x="5491163" y="3367088"/>
          <p14:tracePt t="276611" x="5500688" y="3367088"/>
          <p14:tracePt t="276626" x="5510213" y="3367088"/>
          <p14:tracePt t="276641" x="5527675" y="3367088"/>
          <p14:tracePt t="276657" x="5537200" y="3367088"/>
          <p14:tracePt t="276676" x="5545138" y="3367088"/>
          <p14:tracePt t="276690" x="5554663" y="3367088"/>
          <p14:tracePt t="276714" x="5562600" y="3367088"/>
          <p14:tracePt t="276753" x="5572125" y="3367088"/>
          <p14:tracePt t="276791" x="5581650" y="3367088"/>
          <p14:tracePt t="276805" x="5589588" y="3367088"/>
          <p14:tracePt t="276844" x="5599113" y="3367088"/>
          <p14:tracePt t="276855" x="5608638" y="3367088"/>
          <p14:tracePt t="276868" x="5616575" y="3367088"/>
          <p14:tracePt t="276881" x="5643563" y="3367088"/>
          <p14:tracePt t="276894" x="5680075" y="3367088"/>
          <p14:tracePt t="276910" x="5724525" y="3367088"/>
          <p14:tracePt t="276925" x="5759450" y="3367088"/>
          <p14:tracePt t="276941" x="5795963" y="3367088"/>
          <p14:tracePt t="276958" x="5830888" y="3367088"/>
          <p14:tracePt t="276974" x="5848350" y="3367088"/>
          <p14:tracePt t="276992" x="5867400" y="3367088"/>
          <p14:tracePt t="277008" x="5894388" y="3367088"/>
          <p14:tracePt t="277024" x="5902325" y="3367088"/>
          <p14:tracePt t="277042" x="5911850" y="3367088"/>
          <p14:tracePt t="277065" x="5919788" y="3367088"/>
          <p14:tracePt t="277100" x="5929313" y="3367088"/>
          <p14:tracePt t="277306" x="5938838" y="3367088"/>
          <p14:tracePt t="277345" x="5946775" y="3367088"/>
          <p14:tracePt t="277357" x="5956300" y="3367088"/>
          <p14:tracePt t="277383" x="5965825" y="3357563"/>
          <p14:tracePt t="277395" x="5973763" y="3357563"/>
          <p14:tracePt t="277411" x="5991225" y="3357563"/>
          <p14:tracePt t="277425" x="6000750" y="3357563"/>
          <p14:tracePt t="277442" x="6010275" y="3357563"/>
          <p14:tracePt t="277459" x="6018213" y="3357563"/>
          <p14:tracePt t="277476" x="6027738" y="3357563"/>
          <p14:tracePt t="277492" x="6045200" y="3357563"/>
          <p14:tracePt t="277509" x="6054725" y="3357563"/>
          <p14:tracePt t="277525" x="6081713" y="3357563"/>
          <p14:tracePt t="277543" x="6089650" y="3357563"/>
          <p14:tracePt t="277559" x="6099175" y="3357563"/>
          <p14:tracePt t="277576" x="6108700" y="3357563"/>
          <p14:tracePt t="277592" x="6116638" y="3357563"/>
          <p14:tracePt t="277627" x="6126163" y="3357563"/>
          <p14:tracePt t="277641" x="6134100" y="3357563"/>
          <p14:tracePt t="277679" x="6143625" y="3357563"/>
          <p14:tracePt t="277732" x="6153150" y="3357563"/>
          <p14:tracePt t="277769" x="6161088" y="3357563"/>
          <p14:tracePt t="277808" x="6170613" y="3357563"/>
          <p14:tracePt t="277820" x="6180138" y="3357563"/>
          <p14:tracePt t="277846" x="6188075" y="3357563"/>
          <p14:tracePt t="277859" x="6197600" y="3357563"/>
          <p14:tracePt t="277873" x="6205538" y="3357563"/>
          <p14:tracePt t="277885" x="6215063" y="3357563"/>
          <p14:tracePt t="277911" x="6224588" y="3357563"/>
          <p14:tracePt t="277936" x="6232525" y="3357563"/>
          <p14:tracePt t="277950" x="6242050" y="3357563"/>
          <p14:tracePt t="277992" x="6251575" y="3357563"/>
          <p14:tracePt t="278025" x="6259513" y="3357563"/>
          <p14:tracePt t="278050" x="6276975" y="3357563"/>
          <p14:tracePt t="278078" x="6286500" y="3357563"/>
          <p14:tracePt t="278095" x="6296025" y="3357563"/>
          <p14:tracePt t="278112" x="6303963" y="3357563"/>
          <p14:tracePt t="278122" x="6313488" y="3357563"/>
          <p14:tracePt t="278133" x="6323013" y="3357563"/>
          <p14:tracePt t="278147" x="6330950" y="3367088"/>
          <p14:tracePt t="278169" x="6340475" y="3367088"/>
          <p14:tracePt t="278192" x="6348413" y="3367088"/>
          <p14:tracePt t="278206" x="6357938" y="3367088"/>
          <p14:tracePt t="278219" x="6375400" y="3367088"/>
          <p14:tracePt t="278232" x="6384925" y="3367088"/>
          <p14:tracePt t="278246" x="6394450" y="3367088"/>
          <p14:tracePt t="278261" x="6402388" y="3367088"/>
          <p14:tracePt t="278278" x="6411913" y="3367088"/>
          <p14:tracePt t="278297" x="6429375" y="3367088"/>
          <p14:tracePt t="278322" x="6438900" y="3367088"/>
          <p14:tracePt t="278335" x="6446838" y="3367088"/>
          <p14:tracePt t="278348" x="6456363" y="3367088"/>
          <p14:tracePt t="278363" x="6473825" y="3367088"/>
          <p14:tracePt t="278378" x="6483350" y="3367088"/>
          <p14:tracePt t="278395" x="6491288" y="3367088"/>
          <p14:tracePt t="278411" x="6545263" y="3367088"/>
          <p14:tracePt t="278431" x="6562725" y="3367088"/>
          <p14:tracePt t="278445" x="6572250" y="3367088"/>
          <p14:tracePt t="278462" x="6608763" y="3367088"/>
          <p14:tracePt t="278479" x="6626225" y="3367088"/>
          <p14:tracePt t="278495" x="6643688" y="3367088"/>
          <p14:tracePt t="278512" x="6653213" y="3367088"/>
          <p14:tracePt t="278530" x="6680200" y="3367088"/>
          <p14:tracePt t="278548" x="6697663" y="3367088"/>
          <p14:tracePt t="278562" x="6705600" y="3367088"/>
          <p14:tracePt t="278579" x="6724650" y="3367088"/>
          <p14:tracePt t="278595" x="6742113" y="3367088"/>
          <p14:tracePt t="278612" x="6777038" y="3367088"/>
          <p14:tracePt t="278629" x="6823075" y="3357563"/>
          <p14:tracePt t="278646" x="6875463" y="3348038"/>
          <p14:tracePt t="278665" x="6884988" y="3348038"/>
          <p14:tracePt t="278678" x="6902450" y="3348038"/>
          <p14:tracePt t="278696" x="6929438" y="3348038"/>
          <p14:tracePt t="278712" x="6938963" y="3348038"/>
          <p14:tracePt t="278729" x="6956425" y="3348038"/>
          <p14:tracePt t="278746" x="7000875" y="3340100"/>
          <p14:tracePt t="278763" x="7010400" y="3340100"/>
          <p14:tracePt t="278780" x="7037388" y="3330575"/>
          <p14:tracePt t="278796" x="7062788" y="3330575"/>
          <p14:tracePt t="278812" x="7170738" y="3313113"/>
          <p14:tracePt t="278829" x="7277100" y="3303588"/>
          <p14:tracePt t="278846" x="7385050" y="3295650"/>
          <p14:tracePt t="278863" x="7518400" y="3286125"/>
          <p14:tracePt t="278880" x="7554913" y="3286125"/>
          <p14:tracePt t="278896" x="7581900" y="3286125"/>
          <p14:tracePt t="278913" x="7599363" y="3286125"/>
          <p14:tracePt t="278933" x="7608888" y="3286125"/>
          <p14:tracePt t="279030" x="7599363" y="3295650"/>
          <p14:tracePt t="279043" x="7572375" y="3303588"/>
          <p14:tracePt t="279056" x="7500938" y="3313113"/>
          <p14:tracePt t="279069" x="7394575" y="3330575"/>
          <p14:tracePt t="279082" x="7242175" y="3367088"/>
          <p14:tracePt t="279098" x="7037388" y="3394075"/>
          <p14:tracePt t="279113" x="6705600" y="3419475"/>
          <p14:tracePt t="279130" x="6367463" y="3438525"/>
          <p14:tracePt t="279147" x="5813425" y="3438525"/>
          <p14:tracePt t="279166" x="4786313" y="3411538"/>
          <p14:tracePt t="279181" x="4268788" y="3340100"/>
          <p14:tracePt t="279197" x="3911600" y="3276600"/>
          <p14:tracePt t="279214" x="3527425" y="3160713"/>
          <p14:tracePt t="279231" x="3295650" y="3054350"/>
          <p14:tracePt t="279247" x="2955925" y="2911475"/>
          <p14:tracePt t="279264" x="2874963" y="2867025"/>
          <p14:tracePt t="279281" x="2813050" y="2840038"/>
          <p14:tracePt t="279298" x="2768600" y="2830513"/>
          <p14:tracePt t="279314" x="2751138" y="2822575"/>
          <p14:tracePt t="279331" x="2741613" y="2822575"/>
          <p14:tracePt t="279466" x="2741613" y="2813050"/>
          <p14:tracePt t="279505" x="2751138" y="2813050"/>
          <p14:tracePt t="279530" x="2759075" y="2813050"/>
          <p14:tracePt t="279544" x="2768600" y="2813050"/>
          <p14:tracePt t="279569" x="2776538" y="2822575"/>
          <p14:tracePt t="279582" x="2795588" y="2822575"/>
          <p14:tracePt t="279595" x="2803525" y="2830513"/>
          <p14:tracePt t="279608" x="2813050" y="2830513"/>
          <p14:tracePt t="279621" x="2840038" y="2840038"/>
          <p14:tracePt t="279634" x="2894013" y="2847975"/>
          <p14:tracePt t="279648" x="2973388" y="2857500"/>
          <p14:tracePt t="279664" x="3098800" y="2857500"/>
          <p14:tracePt t="279682" x="3295650" y="2867025"/>
          <p14:tracePt t="279699" x="4133850" y="2946400"/>
          <p14:tracePt t="279715" x="4652963" y="3000375"/>
          <p14:tracePt t="279732" x="5286375" y="3081338"/>
          <p14:tracePt t="279749" x="6545263" y="3251200"/>
          <p14:tracePt t="279766" x="7116763" y="3340100"/>
          <p14:tracePt t="279783" x="7732713" y="3455988"/>
          <p14:tracePt t="279799" x="8134350" y="3517900"/>
          <p14:tracePt t="279803" x="8286750" y="3527425"/>
          <p14:tracePt t="279817" x="8375650" y="3536950"/>
          <p14:tracePt t="279832" x="8420100" y="3536950"/>
          <p14:tracePt t="279849" x="8447088" y="3536950"/>
          <p14:tracePt t="279865" x="8474075" y="3536950"/>
          <p14:tracePt t="279891" x="8483600" y="3536950"/>
          <p14:tracePt t="279981" x="8491538" y="3536950"/>
          <p14:tracePt t="279994" x="8501063" y="3536950"/>
          <p14:tracePt t="280006" x="8510588" y="3544888"/>
          <p14:tracePt t="280020" x="8528050" y="3544888"/>
          <p14:tracePt t="280045" x="8537575" y="3544888"/>
          <p14:tracePt t="280111" x="8537575" y="3554413"/>
          <p14:tracePt t="280136" x="8528050" y="3554413"/>
          <p14:tracePt t="280151" x="8518525" y="3554413"/>
          <p14:tracePt t="280164" x="8491538" y="3562350"/>
          <p14:tracePt t="280179" x="8456613" y="3571875"/>
          <p14:tracePt t="280192" x="8412163" y="3571875"/>
          <p14:tracePt t="280202" x="8340725" y="3571875"/>
          <p14:tracePt t="280216" x="8224838" y="3562350"/>
          <p14:tracePt t="280233" x="8072438" y="3544888"/>
          <p14:tracePt t="280249" x="7724775" y="3490913"/>
          <p14:tracePt t="280267" x="7518400" y="3446463"/>
          <p14:tracePt t="280284" x="7323138" y="3394075"/>
          <p14:tracePt t="280300" x="7170738" y="3348038"/>
          <p14:tracePt t="280303" x="7045325" y="3313113"/>
          <p14:tracePt t="280318" x="6946900" y="3276600"/>
          <p14:tracePt t="280333" x="6867525" y="3251200"/>
          <p14:tracePt t="280351" x="6786563" y="3232150"/>
          <p14:tracePt t="280367" x="6688138" y="3205163"/>
          <p14:tracePt t="280384" x="6661150" y="3197225"/>
          <p14:tracePt t="280401" x="6643688" y="3197225"/>
          <p14:tracePt t="280417" x="6626225" y="3179763"/>
          <p14:tracePt t="280435" x="6616700" y="3179763"/>
          <p14:tracePt t="280457" x="6608763" y="3170238"/>
          <p14:tracePt t="280471" x="6599238" y="3170238"/>
          <p14:tracePt t="280496" x="6589713" y="3160713"/>
          <p14:tracePt t="280895" x="6599238" y="3160713"/>
          <p14:tracePt t="280910" x="6608763" y="3160713"/>
          <p14:tracePt t="280973" x="6616700" y="3160713"/>
          <p14:tracePt t="281114" x="6616700" y="3170238"/>
          <p14:tracePt t="281127" x="6626225" y="3170238"/>
          <p14:tracePt t="281218" x="6626225" y="3179763"/>
          <p14:tracePt t="281678" x="6634163" y="3179763"/>
          <p14:tracePt t="281690" x="6643688" y="3179763"/>
          <p14:tracePt t="281691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D86D516-43C6-4ACB-BB0F-CFC1795D2B20}" type="slidenum">
              <a:rPr lang="en-US" altLang="en-US" sz="1400"/>
              <a:t>11</a:t>
            </a:fld>
            <a:endParaRPr lang="en-US" altLang="en-US" sz="1400"/>
          </a:p>
        </p:txBody>
      </p:sp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Insert 10</a:t>
            </a:r>
          </a:p>
        </p:txBody>
      </p:sp>
      <p:sp>
        <p:nvSpPr>
          <p:cNvPr id="14340" name="AutoShape 3"/>
          <p:cNvSpPr>
            <a:spLocks noChangeArrowheads="1"/>
          </p:cNvSpPr>
          <p:nvPr/>
        </p:nvSpPr>
        <p:spPr bwMode="auto">
          <a:xfrm>
            <a:off x="9906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41" name="Rectangle 4"/>
          <p:cNvSpPr>
            <a:spLocks noChangeArrowheads="1"/>
          </p:cNvSpPr>
          <p:nvPr/>
        </p:nvSpPr>
        <p:spPr bwMode="auto">
          <a:xfrm>
            <a:off x="12192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4342" name="Rectangle 5"/>
          <p:cNvSpPr>
            <a:spLocks noChangeArrowheads="1"/>
          </p:cNvSpPr>
          <p:nvPr/>
        </p:nvSpPr>
        <p:spPr bwMode="auto">
          <a:xfrm>
            <a:off x="19050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4343" name="Rectangle 6"/>
          <p:cNvSpPr>
            <a:spLocks noChangeArrowheads="1"/>
          </p:cNvSpPr>
          <p:nvPr/>
        </p:nvSpPr>
        <p:spPr bwMode="auto">
          <a:xfrm>
            <a:off x="2438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8</a:t>
            </a:r>
          </a:p>
        </p:txBody>
      </p:sp>
      <p:sp>
        <p:nvSpPr>
          <p:cNvPr id="14344" name="Line 7"/>
          <p:cNvSpPr>
            <a:spLocks noChangeShapeType="1"/>
          </p:cNvSpPr>
          <p:nvPr/>
        </p:nvSpPr>
        <p:spPr bwMode="auto">
          <a:xfrm flipH="1">
            <a:off x="1219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5" name="Line 8"/>
          <p:cNvSpPr>
            <a:spLocks noChangeShapeType="1"/>
          </p:cNvSpPr>
          <p:nvPr/>
        </p:nvSpPr>
        <p:spPr bwMode="auto">
          <a:xfrm flipH="1">
            <a:off x="1600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6" name="Line 9"/>
          <p:cNvSpPr>
            <a:spLocks noChangeShapeType="1"/>
          </p:cNvSpPr>
          <p:nvPr/>
        </p:nvSpPr>
        <p:spPr bwMode="auto">
          <a:xfrm flipH="1">
            <a:off x="1828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7" name="Line 10"/>
          <p:cNvSpPr>
            <a:spLocks noChangeShapeType="1"/>
          </p:cNvSpPr>
          <p:nvPr/>
        </p:nvSpPr>
        <p:spPr bwMode="auto">
          <a:xfrm flipH="1">
            <a:off x="2209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8" name="Line 11"/>
          <p:cNvSpPr>
            <a:spLocks noChangeShapeType="1"/>
          </p:cNvSpPr>
          <p:nvPr/>
        </p:nvSpPr>
        <p:spPr bwMode="auto">
          <a:xfrm flipH="1">
            <a:off x="2819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9" name="Line 12"/>
          <p:cNvSpPr>
            <a:spLocks noChangeShapeType="1"/>
          </p:cNvSpPr>
          <p:nvPr/>
        </p:nvSpPr>
        <p:spPr bwMode="auto">
          <a:xfrm flipH="1">
            <a:off x="3048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50" name="Line 13"/>
          <p:cNvSpPr>
            <a:spLocks noChangeShapeType="1"/>
          </p:cNvSpPr>
          <p:nvPr/>
        </p:nvSpPr>
        <p:spPr bwMode="auto">
          <a:xfrm flipH="1">
            <a:off x="3429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51" name="Line 14"/>
          <p:cNvSpPr>
            <a:spLocks noChangeShapeType="1"/>
          </p:cNvSpPr>
          <p:nvPr/>
        </p:nvSpPr>
        <p:spPr bwMode="auto">
          <a:xfrm flipH="1">
            <a:off x="2438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52" name="AutoShape 15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53" name="Rectangle 16"/>
          <p:cNvSpPr>
            <a:spLocks noChangeArrowheads="1"/>
          </p:cNvSpPr>
          <p:nvPr/>
        </p:nvSpPr>
        <p:spPr bwMode="auto">
          <a:xfrm>
            <a:off x="31242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4354" name="Line 17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55" name="Line 18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56" name="Line 19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57" name="Line 20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58" name="Line 21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59" name="Line 22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60" name="Line 23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61" name="Line 24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62" name="AutoShape 25"/>
          <p:cNvSpPr>
            <a:spLocks noChangeArrowheads="1"/>
          </p:cNvSpPr>
          <p:nvPr/>
        </p:nvSpPr>
        <p:spPr bwMode="auto">
          <a:xfrm>
            <a:off x="50292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63" name="Rectangle 26"/>
          <p:cNvSpPr>
            <a:spLocks noChangeArrowheads="1"/>
          </p:cNvSpPr>
          <p:nvPr/>
        </p:nvSpPr>
        <p:spPr bwMode="auto">
          <a:xfrm>
            <a:off x="5257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13</a:t>
            </a:r>
          </a:p>
        </p:txBody>
      </p:sp>
      <p:sp>
        <p:nvSpPr>
          <p:cNvPr id="14364" name="Rectangle 27"/>
          <p:cNvSpPr>
            <a:spLocks noChangeArrowheads="1"/>
          </p:cNvSpPr>
          <p:nvPr/>
        </p:nvSpPr>
        <p:spPr bwMode="auto">
          <a:xfrm>
            <a:off x="57912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14365" name="Line 28"/>
          <p:cNvSpPr>
            <a:spLocks noChangeShapeType="1"/>
          </p:cNvSpPr>
          <p:nvPr/>
        </p:nvSpPr>
        <p:spPr bwMode="auto">
          <a:xfrm flipH="1">
            <a:off x="5257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66" name="Line 29"/>
          <p:cNvSpPr>
            <a:spLocks noChangeShapeType="1"/>
          </p:cNvSpPr>
          <p:nvPr/>
        </p:nvSpPr>
        <p:spPr bwMode="auto">
          <a:xfrm flipH="1">
            <a:off x="5638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67" name="Line 30"/>
          <p:cNvSpPr>
            <a:spLocks noChangeShapeType="1"/>
          </p:cNvSpPr>
          <p:nvPr/>
        </p:nvSpPr>
        <p:spPr bwMode="auto">
          <a:xfrm flipH="1">
            <a:off x="5867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68" name="Line 31"/>
          <p:cNvSpPr>
            <a:spLocks noChangeShapeType="1"/>
          </p:cNvSpPr>
          <p:nvPr/>
        </p:nvSpPr>
        <p:spPr bwMode="auto">
          <a:xfrm flipH="1">
            <a:off x="6248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69" name="Line 32"/>
          <p:cNvSpPr>
            <a:spLocks noChangeShapeType="1"/>
          </p:cNvSpPr>
          <p:nvPr/>
        </p:nvSpPr>
        <p:spPr bwMode="auto">
          <a:xfrm flipH="1">
            <a:off x="6858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70" name="Line 33"/>
          <p:cNvSpPr>
            <a:spLocks noChangeShapeType="1"/>
          </p:cNvSpPr>
          <p:nvPr/>
        </p:nvSpPr>
        <p:spPr bwMode="auto">
          <a:xfrm flipH="1">
            <a:off x="7086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71" name="Line 34"/>
          <p:cNvSpPr>
            <a:spLocks noChangeShapeType="1"/>
          </p:cNvSpPr>
          <p:nvPr/>
        </p:nvSpPr>
        <p:spPr bwMode="auto">
          <a:xfrm flipH="1">
            <a:off x="7467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72" name="Line 35"/>
          <p:cNvSpPr>
            <a:spLocks noChangeShapeType="1"/>
          </p:cNvSpPr>
          <p:nvPr/>
        </p:nvSpPr>
        <p:spPr bwMode="auto">
          <a:xfrm flipH="1">
            <a:off x="6477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73" name="Oval 36"/>
          <p:cNvSpPr>
            <a:spLocks noChangeArrowheads="1"/>
          </p:cNvSpPr>
          <p:nvPr/>
        </p:nvSpPr>
        <p:spPr bwMode="auto">
          <a:xfrm>
            <a:off x="990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74" name="Line 37"/>
          <p:cNvSpPr>
            <a:spLocks noChangeShapeType="1"/>
          </p:cNvSpPr>
          <p:nvPr/>
        </p:nvSpPr>
        <p:spPr bwMode="auto">
          <a:xfrm flipH="1">
            <a:off x="1066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75" name="Rectangle 38"/>
          <p:cNvSpPr>
            <a:spLocks noChangeArrowheads="1"/>
          </p:cNvSpPr>
          <p:nvPr/>
        </p:nvSpPr>
        <p:spPr bwMode="auto">
          <a:xfrm>
            <a:off x="990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76" name="Oval 39"/>
          <p:cNvSpPr>
            <a:spLocks noChangeArrowheads="1"/>
          </p:cNvSpPr>
          <p:nvPr/>
        </p:nvSpPr>
        <p:spPr bwMode="auto">
          <a:xfrm>
            <a:off x="1600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77" name="Line 40"/>
          <p:cNvSpPr>
            <a:spLocks noChangeShapeType="1"/>
          </p:cNvSpPr>
          <p:nvPr/>
        </p:nvSpPr>
        <p:spPr bwMode="auto">
          <a:xfrm flipH="1">
            <a:off x="1676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78" name="Rectangle 41"/>
          <p:cNvSpPr>
            <a:spLocks noChangeArrowheads="1"/>
          </p:cNvSpPr>
          <p:nvPr/>
        </p:nvSpPr>
        <p:spPr bwMode="auto">
          <a:xfrm>
            <a:off x="1600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79" name="Oval 42"/>
          <p:cNvSpPr>
            <a:spLocks noChangeArrowheads="1"/>
          </p:cNvSpPr>
          <p:nvPr/>
        </p:nvSpPr>
        <p:spPr bwMode="auto">
          <a:xfrm>
            <a:off x="2286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80" name="Line 43"/>
          <p:cNvSpPr>
            <a:spLocks noChangeShapeType="1"/>
          </p:cNvSpPr>
          <p:nvPr/>
        </p:nvSpPr>
        <p:spPr bwMode="auto">
          <a:xfrm flipH="1">
            <a:off x="2362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81" name="Rectangle 44"/>
          <p:cNvSpPr>
            <a:spLocks noChangeArrowheads="1"/>
          </p:cNvSpPr>
          <p:nvPr/>
        </p:nvSpPr>
        <p:spPr bwMode="auto">
          <a:xfrm>
            <a:off x="2286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82" name="Oval 45"/>
          <p:cNvSpPr>
            <a:spLocks noChangeArrowheads="1"/>
          </p:cNvSpPr>
          <p:nvPr/>
        </p:nvSpPr>
        <p:spPr bwMode="auto">
          <a:xfrm>
            <a:off x="2895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83" name="Line 46"/>
          <p:cNvSpPr>
            <a:spLocks noChangeShapeType="1"/>
          </p:cNvSpPr>
          <p:nvPr/>
        </p:nvSpPr>
        <p:spPr bwMode="auto">
          <a:xfrm flipH="1">
            <a:off x="2971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84" name="Rectangle 47"/>
          <p:cNvSpPr>
            <a:spLocks noChangeArrowheads="1"/>
          </p:cNvSpPr>
          <p:nvPr/>
        </p:nvSpPr>
        <p:spPr bwMode="auto">
          <a:xfrm>
            <a:off x="2895600" y="3810000"/>
            <a:ext cx="228600" cy="228600"/>
          </a:xfrm>
          <a:prstGeom prst="rect">
            <a:avLst/>
          </a:prstGeom>
          <a:solidFill>
            <a:srgbClr val="CC0000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85" name="Oval 48"/>
          <p:cNvSpPr>
            <a:spLocks noChangeArrowheads="1"/>
          </p:cNvSpPr>
          <p:nvPr/>
        </p:nvSpPr>
        <p:spPr bwMode="auto">
          <a:xfrm>
            <a:off x="5029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86" name="Line 49"/>
          <p:cNvSpPr>
            <a:spLocks noChangeShapeType="1"/>
          </p:cNvSpPr>
          <p:nvPr/>
        </p:nvSpPr>
        <p:spPr bwMode="auto">
          <a:xfrm flipH="1">
            <a:off x="5105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87" name="Rectangle 50"/>
          <p:cNvSpPr>
            <a:spLocks noChangeArrowheads="1"/>
          </p:cNvSpPr>
          <p:nvPr/>
        </p:nvSpPr>
        <p:spPr bwMode="auto">
          <a:xfrm>
            <a:off x="5029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88" name="Oval 51"/>
          <p:cNvSpPr>
            <a:spLocks noChangeArrowheads="1"/>
          </p:cNvSpPr>
          <p:nvPr/>
        </p:nvSpPr>
        <p:spPr bwMode="auto">
          <a:xfrm>
            <a:off x="5715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89" name="Line 52"/>
          <p:cNvSpPr>
            <a:spLocks noChangeShapeType="1"/>
          </p:cNvSpPr>
          <p:nvPr/>
        </p:nvSpPr>
        <p:spPr bwMode="auto">
          <a:xfrm flipH="1">
            <a:off x="5791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90" name="Rectangle 53"/>
          <p:cNvSpPr>
            <a:spLocks noChangeArrowheads="1"/>
          </p:cNvSpPr>
          <p:nvPr/>
        </p:nvSpPr>
        <p:spPr bwMode="auto">
          <a:xfrm>
            <a:off x="5715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91" name="Oval 54"/>
          <p:cNvSpPr>
            <a:spLocks noChangeArrowheads="1"/>
          </p:cNvSpPr>
          <p:nvPr/>
        </p:nvSpPr>
        <p:spPr bwMode="auto">
          <a:xfrm>
            <a:off x="6324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92" name="Line 55"/>
          <p:cNvSpPr>
            <a:spLocks noChangeShapeType="1"/>
          </p:cNvSpPr>
          <p:nvPr/>
        </p:nvSpPr>
        <p:spPr bwMode="auto">
          <a:xfrm flipH="1">
            <a:off x="6400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93" name="Rectangle 56"/>
          <p:cNvSpPr>
            <a:spLocks noChangeArrowheads="1"/>
          </p:cNvSpPr>
          <p:nvPr/>
        </p:nvSpPr>
        <p:spPr bwMode="auto">
          <a:xfrm>
            <a:off x="6324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94" name="Oval 57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95" name="Line 58"/>
          <p:cNvSpPr>
            <a:spLocks noChangeShapeType="1"/>
          </p:cNvSpPr>
          <p:nvPr/>
        </p:nvSpPr>
        <p:spPr bwMode="auto">
          <a:xfrm>
            <a:off x="3657600" y="1981200"/>
            <a:ext cx="2438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96" name="Oval 59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397" name="Line 60"/>
          <p:cNvSpPr>
            <a:spLocks noChangeShapeType="1"/>
          </p:cNvSpPr>
          <p:nvPr/>
        </p:nvSpPr>
        <p:spPr bwMode="auto">
          <a:xfrm flipH="1">
            <a:off x="2286000" y="1981200"/>
            <a:ext cx="7620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98" name="Text Box 61"/>
          <p:cNvSpPr txBox="1">
            <a:spLocks noChangeArrowheads="1"/>
          </p:cNvSpPr>
          <p:nvPr/>
        </p:nvSpPr>
        <p:spPr bwMode="auto">
          <a:xfrm>
            <a:off x="533400" y="4343400"/>
            <a:ext cx="8153400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We find the location for 10 by following a path from the root using the stored key values to guide the search.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search falls out the tree at the 4th child of the 1st child of the root.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1st child of the root has room for the new element, so we store it there.</a:t>
            </a:r>
          </a:p>
        </p:txBody>
      </p:sp>
      <p:sp>
        <p:nvSpPr>
          <p:cNvPr id="14399" name="Rectangle 62"/>
          <p:cNvSpPr>
            <a:spLocks noChangeArrowheads="1"/>
          </p:cNvSpPr>
          <p:nvPr/>
        </p:nvSpPr>
        <p:spPr bwMode="auto">
          <a:xfrm>
            <a:off x="2971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accent2"/>
                </a:solidFill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14400" name="Oval 63"/>
          <p:cNvSpPr>
            <a:spLocks noChangeArrowheads="1"/>
          </p:cNvSpPr>
          <p:nvPr/>
        </p:nvSpPr>
        <p:spPr bwMode="auto">
          <a:xfrm>
            <a:off x="3505200" y="3276600"/>
            <a:ext cx="152400" cy="1524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401" name="Line 64"/>
          <p:cNvSpPr>
            <a:spLocks noChangeShapeType="1"/>
          </p:cNvSpPr>
          <p:nvPr/>
        </p:nvSpPr>
        <p:spPr bwMode="auto">
          <a:xfrm flipH="1">
            <a:off x="3581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02" name="Rectangle 65"/>
          <p:cNvSpPr>
            <a:spLocks noChangeArrowheads="1"/>
          </p:cNvSpPr>
          <p:nvPr/>
        </p:nvSpPr>
        <p:spPr bwMode="auto">
          <a:xfrm>
            <a:off x="3505200" y="3810000"/>
            <a:ext cx="228600" cy="22860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951"/>
    </mc:Choice>
    <mc:Fallback xmlns:p15="http://schemas.microsoft.com/office/powerpoint/2012/main" xmlns="">
      <p:transition spd="slow" advTm="69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182" x="3527425" y="2179638"/>
          <p14:tracePt t="13398" x="3517900" y="2179638"/>
          <p14:tracePt t="13449" x="3509963" y="2179638"/>
          <p14:tracePt t="13464" x="3500438" y="2179638"/>
          <p14:tracePt t="13488" x="3490913" y="2179638"/>
          <p14:tracePt t="13502" x="3482975" y="2179638"/>
          <p14:tracePt t="13514" x="3465513" y="2179638"/>
          <p14:tracePt t="13529" x="3455988" y="2179638"/>
          <p14:tracePt t="13546" x="3438525" y="2179638"/>
          <p14:tracePt t="13562" x="3429000" y="2179638"/>
          <p14:tracePt t="13580" x="3402013" y="2179638"/>
          <p14:tracePt t="13604" x="3394075" y="2179638"/>
          <p14:tracePt t="13619" x="3384550" y="2170113"/>
          <p14:tracePt t="13630" x="3375025" y="2170113"/>
          <p14:tracePt t="13646" x="3348038" y="2160588"/>
          <p14:tracePt t="13663" x="3322638" y="2160588"/>
          <p14:tracePt t="13680" x="3268663" y="2152650"/>
          <p14:tracePt t="13697" x="3241675" y="2143125"/>
          <p14:tracePt t="13713" x="3224213" y="2143125"/>
          <p14:tracePt t="13730" x="3214688" y="2133600"/>
          <p14:tracePt t="13746" x="3197225" y="2133600"/>
          <p14:tracePt t="13762" x="3187700" y="2133600"/>
          <p14:tracePt t="13797" x="3179763" y="2125663"/>
          <p14:tracePt t="13913" x="3179763" y="2116138"/>
          <p14:tracePt t="13951" x="3179763" y="2108200"/>
          <p14:tracePt t="13965" x="3187700" y="2108200"/>
          <p14:tracePt t="13977" x="3205163" y="2108200"/>
          <p14:tracePt t="13990" x="3224213" y="2108200"/>
          <p14:tracePt t="14005" x="3232150" y="2108200"/>
          <p14:tracePt t="14022" x="3241675" y="2108200"/>
          <p14:tracePt t="14040" x="3268663" y="2108200"/>
          <p14:tracePt t="14052" x="3330575" y="2108200"/>
          <p14:tracePt t="14066" x="3429000" y="2089150"/>
          <p14:tracePt t="14081" x="3581400" y="2044700"/>
          <p14:tracePt t="14097" x="3751263" y="2009775"/>
          <p14:tracePt t="14116" x="3983038" y="1990725"/>
          <p14:tracePt t="14131" x="4108450" y="1982788"/>
          <p14:tracePt t="14147" x="4232275" y="1982788"/>
          <p14:tracePt t="14164" x="4375150" y="1982788"/>
          <p14:tracePt t="14180" x="4608513" y="1982788"/>
          <p14:tracePt t="14197" x="4705350" y="1982788"/>
          <p14:tracePt t="14214" x="4830763" y="1982788"/>
          <p14:tracePt t="14233" x="5037138" y="2000250"/>
          <p14:tracePt t="14248" x="5108575" y="2000250"/>
          <p14:tracePt t="14264" x="5160963" y="2009775"/>
          <p14:tracePt t="14281" x="5251450" y="2009775"/>
          <p14:tracePt t="14298" x="5295900" y="2009775"/>
          <p14:tracePt t="14314" x="5348288" y="2009775"/>
          <p14:tracePt t="14331" x="5411788" y="2009775"/>
          <p14:tracePt t="14348" x="5537200" y="2017713"/>
          <p14:tracePt t="14365" x="5599113" y="2027238"/>
          <p14:tracePt t="14381" x="5653088" y="2027238"/>
          <p14:tracePt t="14397" x="5688013" y="2036763"/>
          <p14:tracePt t="14415" x="5705475" y="2036763"/>
          <p14:tracePt t="14432" x="5715000" y="2036763"/>
          <p14:tracePt t="14450" x="5724525" y="2036763"/>
          <p14:tracePt t="14696" x="5705475" y="2036763"/>
          <p14:tracePt t="14707" x="5680075" y="2036763"/>
          <p14:tracePt t="14720" x="5653088" y="2036763"/>
          <p14:tracePt t="14737" x="5634038" y="2036763"/>
          <p14:tracePt t="14749" x="5616575" y="2036763"/>
          <p14:tracePt t="14767" x="5562600" y="2036763"/>
          <p14:tracePt t="14782" x="5483225" y="2027238"/>
          <p14:tracePt t="14799" x="5286375" y="2009775"/>
          <p14:tracePt t="14815" x="5126038" y="2000250"/>
          <p14:tracePt t="14832" x="4946650" y="1982788"/>
          <p14:tracePt t="14851" x="4660900" y="1965325"/>
          <p14:tracePt t="14867" x="4545013" y="1955800"/>
          <p14:tracePt t="14883" x="4419600" y="1946275"/>
          <p14:tracePt t="14899" x="4187825" y="1919288"/>
          <p14:tracePt t="14916" x="4089400" y="1911350"/>
          <p14:tracePt t="14932" x="4027488" y="1911350"/>
          <p14:tracePt t="14949" x="3965575" y="1901825"/>
          <p14:tracePt t="14966" x="3840163" y="1884363"/>
          <p14:tracePt t="14982" x="3786188" y="1874838"/>
          <p14:tracePt t="15000" x="3724275" y="1866900"/>
          <p14:tracePt t="15016" x="3616325" y="1857375"/>
          <p14:tracePt t="15033" x="3581400" y="1847850"/>
          <p14:tracePt t="15049" x="3517900" y="1839913"/>
          <p14:tracePt t="15067" x="3455988" y="1830388"/>
          <p14:tracePt t="15083" x="3384550" y="1812925"/>
          <p14:tracePt t="15100" x="3313113" y="1776413"/>
          <p14:tracePt t="15120" x="3187700" y="1751013"/>
          <p14:tracePt t="15132" x="3133725" y="1751013"/>
          <p14:tracePt t="15150" x="3098800" y="1741488"/>
          <p14:tracePt t="15167" x="3081338" y="1741488"/>
          <p14:tracePt t="15183" x="3036888" y="1741488"/>
          <p14:tracePt t="15200" x="3017838" y="1741488"/>
          <p14:tracePt t="15217" x="2990850" y="1741488"/>
          <p14:tracePt t="15233" x="2938463" y="1741488"/>
          <p14:tracePt t="15250" x="2919413" y="1741488"/>
          <p14:tracePt t="15273" x="2911475" y="1741488"/>
          <p14:tracePt t="15285" x="2901950" y="1741488"/>
          <p14:tracePt t="15350" x="2911475" y="1751013"/>
          <p14:tracePt t="15375" x="2919413" y="1751013"/>
          <p14:tracePt t="15401" x="2938463" y="1741488"/>
          <p14:tracePt t="15428" x="2946400" y="1741488"/>
          <p14:tracePt t="15439" x="2955925" y="1741488"/>
          <p14:tracePt t="15467" x="2965450" y="1741488"/>
          <p14:tracePt t="15477" x="2973388" y="1741488"/>
          <p14:tracePt t="15491" x="2982913" y="1741488"/>
          <p14:tracePt t="15517" x="3000375" y="1741488"/>
          <p14:tracePt t="15530" x="3017838" y="1741488"/>
          <p14:tracePt t="15543" x="3054350" y="1741488"/>
          <p14:tracePt t="15555" x="3116263" y="1741488"/>
          <p14:tracePt t="15569" x="3187700" y="1751013"/>
          <p14:tracePt t="15583" x="3286125" y="1768475"/>
          <p14:tracePt t="15599" x="3375025" y="1776413"/>
          <p14:tracePt t="15617" x="3473450" y="1785938"/>
          <p14:tracePt t="15634" x="3679825" y="1812925"/>
          <p14:tracePt t="15651" x="3759200" y="1822450"/>
          <p14:tracePt t="15668" x="3822700" y="1830388"/>
          <p14:tracePt t="15686" x="3911600" y="1839913"/>
          <p14:tracePt t="15701" x="3929063" y="1847850"/>
          <p14:tracePt t="15718" x="3946525" y="1847850"/>
          <p14:tracePt t="15735" x="3973513" y="1857375"/>
          <p14:tracePt t="15751" x="3983038" y="1857375"/>
          <p14:tracePt t="15826" x="3983038" y="1866900"/>
          <p14:tracePt t="15864" x="3983038" y="1874838"/>
          <p14:tracePt t="15878" x="3973513" y="1874838"/>
          <p14:tracePt t="15891" x="3965575" y="1874838"/>
          <p14:tracePt t="15903" x="3956050" y="1874838"/>
          <p14:tracePt t="15919" x="3938588" y="1874838"/>
          <p14:tracePt t="15935" x="3929063" y="1874838"/>
          <p14:tracePt t="15952" x="3919538" y="1874838"/>
          <p14:tracePt t="15971" x="3884613" y="1866900"/>
          <p14:tracePt t="15985" x="3857625" y="1866900"/>
          <p14:tracePt t="16002" x="3822700" y="1857375"/>
          <p14:tracePt t="16019" x="3697288" y="1839913"/>
          <p14:tracePt t="16035" x="3652838" y="1839913"/>
          <p14:tracePt t="16051" x="3608388" y="1830388"/>
          <p14:tracePt t="16068" x="3571875" y="1830388"/>
          <p14:tracePt t="16087" x="3536950" y="1830388"/>
          <p14:tracePt t="16105" x="3517900" y="1830388"/>
          <p14:tracePt t="16124" x="3509963" y="1830388"/>
          <p14:tracePt t="16138" x="3490913" y="1830388"/>
          <p14:tracePt t="16158" x="3482975" y="1830388"/>
          <p14:tracePt t="16172" x="3473450" y="1839913"/>
          <p14:tracePt t="16187" x="3465513" y="1857375"/>
          <p14:tracePt t="16203" x="3455988" y="1866900"/>
          <p14:tracePt t="16219" x="3455988" y="1884363"/>
          <p14:tracePt t="16236" x="3438525" y="1911350"/>
          <p14:tracePt t="16252" x="3438525" y="1919288"/>
          <p14:tracePt t="16269" x="3438525" y="1928813"/>
          <p14:tracePt t="16286" x="3429000" y="1938338"/>
          <p14:tracePt t="16312" x="3429000" y="1946275"/>
          <p14:tracePt t="16351" x="3429000" y="1955800"/>
          <p14:tracePt t="16390" x="3438525" y="1955800"/>
          <p14:tracePt t="16518" x="3438525" y="1965325"/>
          <p14:tracePt t="16531" x="3438525" y="1973263"/>
          <p14:tracePt t="16660" x="3429000" y="1973263"/>
          <p14:tracePt t="16712" x="3419475" y="1973263"/>
          <p14:tracePt t="16763" x="3419475" y="1965325"/>
          <p14:tracePt t="16789" x="3419475" y="1955800"/>
          <p14:tracePt t="16802" x="3411538" y="1955800"/>
          <p14:tracePt t="16829" x="3411538" y="1946275"/>
          <p14:tracePt t="16878" x="3411538" y="1938338"/>
          <p14:tracePt t="16892" x="3411538" y="1928813"/>
          <p14:tracePt t="16931" x="3402013" y="1928813"/>
          <p14:tracePt t="16969" x="3394075" y="1928813"/>
          <p14:tracePt t="16982" x="3384550" y="1928813"/>
          <p14:tracePt t="17007" x="3375025" y="1928813"/>
          <p14:tracePt t="17021" x="3357563" y="1928813"/>
          <p14:tracePt t="17032" x="3340100" y="1928813"/>
          <p14:tracePt t="17056" x="3303588" y="1938338"/>
          <p14:tracePt t="17078" x="3268663" y="1946275"/>
          <p14:tracePt t="17092" x="3241675" y="1955800"/>
          <p14:tracePt t="17106" x="3224213" y="1955800"/>
          <p14:tracePt t="17121" x="3205163" y="1955800"/>
          <p14:tracePt t="17139" x="3187700" y="1955800"/>
          <p14:tracePt t="17155" x="3160713" y="1965325"/>
          <p14:tracePt t="17172" x="3143250" y="1973263"/>
          <p14:tracePt t="17189" x="3125788" y="1973263"/>
          <p14:tracePt t="17205" x="3116263" y="1973263"/>
          <p14:tracePt t="17222" x="3098800" y="1973263"/>
          <p14:tracePt t="17238" x="3089275" y="1982788"/>
          <p14:tracePt t="17256" x="3071813" y="1982788"/>
          <p14:tracePt t="17272" x="3062288" y="1982788"/>
          <p14:tracePt t="17289" x="3054350" y="1982788"/>
          <p14:tracePt t="17306" x="3027363" y="1982788"/>
          <p14:tracePt t="17325" x="3017838" y="1982788"/>
          <p14:tracePt t="17346" x="3009900" y="1982788"/>
          <p14:tracePt t="17359" x="3000375" y="1982788"/>
          <p14:tracePt t="17384" x="2990850" y="1982788"/>
          <p14:tracePt t="17577" x="3000375" y="1982788"/>
          <p14:tracePt t="17591" x="3009900" y="1982788"/>
          <p14:tracePt t="17630" x="3017838" y="1982788"/>
          <p14:tracePt t="17681" x="3027363" y="1982788"/>
          <p14:tracePt t="17720" x="3036888" y="1982788"/>
          <p14:tracePt t="17810" x="3044825" y="1982788"/>
          <p14:tracePt t="17874" x="3044825" y="1990725"/>
          <p14:tracePt t="17900" x="3044825" y="2000250"/>
          <p14:tracePt t="17938" x="3044825" y="2009775"/>
          <p14:tracePt t="17952" x="3044825" y="2017713"/>
          <p14:tracePt t="18283" x="3036888" y="2017713"/>
          <p14:tracePt t="18412" x="3027363" y="2017713"/>
          <p14:tracePt t="18463" x="3017838" y="2017713"/>
          <p14:tracePt t="18516" x="3009900" y="2017713"/>
          <p14:tracePt t="18528" x="3000375" y="2017713"/>
          <p14:tracePt t="18579" x="2990850" y="2017713"/>
          <p14:tracePt t="18631" x="2982913" y="2044700"/>
          <p14:tracePt t="18643" x="2973388" y="2081213"/>
          <p14:tracePt t="18660" x="2965450" y="2125663"/>
          <p14:tracePt t="18676" x="2955925" y="2160588"/>
          <p14:tracePt t="18694" x="2946400" y="2197100"/>
          <p14:tracePt t="18709" x="2938463" y="2214563"/>
          <p14:tracePt t="18726" x="2928938" y="2241550"/>
          <p14:tracePt t="18744" x="2928938" y="2259013"/>
          <p14:tracePt t="18759" x="2911475" y="2286000"/>
          <p14:tracePt t="18776" x="2911475" y="2303463"/>
          <p14:tracePt t="18811" x="2901950" y="2312988"/>
          <p14:tracePt t="18838" x="2894013" y="2312988"/>
          <p14:tracePt t="18849" x="2874963" y="2322513"/>
          <p14:tracePt t="18863" x="2857500" y="2330450"/>
          <p14:tracePt t="18878" x="2840038" y="2339975"/>
          <p14:tracePt t="18893" x="2813050" y="2357438"/>
          <p14:tracePt t="18910" x="2795588" y="2366963"/>
          <p14:tracePt t="18927" x="2759075" y="2384425"/>
          <p14:tracePt t="18946" x="2751138" y="2384425"/>
          <p14:tracePt t="18978" x="2741613" y="2384425"/>
          <p14:tracePt t="18993" x="2732088" y="2384425"/>
          <p14:tracePt t="19070" x="2724150" y="2384425"/>
          <p14:tracePt t="19095" x="2724150" y="2393950"/>
          <p14:tracePt t="19108" x="2714625" y="2393950"/>
          <p14:tracePt t="19120" x="2714625" y="2401888"/>
          <p14:tracePt t="19133" x="2697163" y="2401888"/>
          <p14:tracePt t="19147" x="2697163" y="2411413"/>
          <p14:tracePt t="19160" x="2687638" y="2411413"/>
          <p14:tracePt t="19177" x="2687638" y="2428875"/>
          <p14:tracePt t="19193" x="2679700" y="2438400"/>
          <p14:tracePt t="19212" x="2670175" y="2446338"/>
          <p14:tracePt t="19227" x="2660650" y="2482850"/>
          <p14:tracePt t="19245" x="2643188" y="2527300"/>
          <p14:tracePt t="19260" x="2625725" y="2598738"/>
          <p14:tracePt t="19277" x="2625725" y="2625725"/>
          <p14:tracePt t="19294" x="2616200" y="2697163"/>
          <p14:tracePt t="19310" x="2616200" y="2705100"/>
          <p14:tracePt t="19331" x="2616200" y="2732088"/>
          <p14:tracePt t="19345" x="2616200" y="2741613"/>
          <p14:tracePt t="19361" x="2616200" y="2751138"/>
          <p14:tracePt t="19379" x="2616200" y="2759075"/>
          <p14:tracePt t="19401" x="2616200" y="2768600"/>
          <p14:tracePt t="19454" x="2616200" y="2776538"/>
          <p14:tracePt t="19646" x="2616200" y="2786063"/>
          <p14:tracePt t="19659" x="2608263" y="2786063"/>
          <p14:tracePt t="19736" x="2608263" y="2795588"/>
          <p14:tracePt t="19748" x="2598738" y="2795588"/>
          <p14:tracePt t="19903" x="2598738" y="2803525"/>
          <p14:tracePt t="19980" x="2608263" y="2803525"/>
          <p14:tracePt t="20110" x="2616200" y="2803525"/>
          <p14:tracePt t="20173" x="2625725" y="2803525"/>
          <p14:tracePt t="20187" x="2633663" y="2813050"/>
          <p14:tracePt t="20200" x="2643188" y="2813050"/>
          <p14:tracePt t="20232" x="2652713" y="2813050"/>
          <p14:tracePt t="20263" x="2670175" y="2822575"/>
          <p14:tracePt t="20275" x="2679700" y="2822575"/>
          <p14:tracePt t="20289" x="2687638" y="2822575"/>
          <p14:tracePt t="20301" x="2705100" y="2822575"/>
          <p14:tracePt t="20314" x="2724150" y="2830513"/>
          <p14:tracePt t="20333" x="2741613" y="2830513"/>
          <p14:tracePt t="20347" x="2759075" y="2840038"/>
          <p14:tracePt t="20364" x="2795588" y="2847975"/>
          <p14:tracePt t="20381" x="2822575" y="2847975"/>
          <p14:tracePt t="20397" x="2857500" y="2847975"/>
          <p14:tracePt t="20414" x="2911475" y="2847975"/>
          <p14:tracePt t="20432" x="2928938" y="2847975"/>
          <p14:tracePt t="20450" x="2965450" y="2847975"/>
          <p14:tracePt t="20464" x="3027363" y="2857500"/>
          <p14:tracePt t="20481" x="3116263" y="2867025"/>
          <p14:tracePt t="20498" x="3152775" y="2874963"/>
          <p14:tracePt t="20514" x="3187700" y="2884488"/>
          <p14:tracePt t="21806" x="3187700" y="2874963"/>
          <p14:tracePt t="21973" x="3187700" y="2867025"/>
          <p14:tracePt t="22664" x="3179763" y="2867025"/>
          <p14:tracePt t="23283" x="3170238" y="2867025"/>
          <p14:tracePt t="23295" x="3160713" y="2867025"/>
          <p14:tracePt t="24183" x="3170238" y="2867025"/>
          <p14:tracePt t="24631" x="3179763" y="2867025"/>
          <p14:tracePt t="24658" x="3197225" y="2867025"/>
          <p14:tracePt t="24660" x="0" y="0"/>
        </p14:tracePtLst>
        <p14:tracePtLst>
          <p14:tracePt t="50685" x="3054350" y="3179763"/>
          <p14:tracePt t="50854" x="3054350" y="3170238"/>
          <p14:tracePt t="50866" x="3054350" y="3152775"/>
          <p14:tracePt t="50879" x="3054350" y="3143250"/>
          <p14:tracePt t="50896" x="3054350" y="3133725"/>
          <p14:tracePt t="50912" x="3054350" y="3125788"/>
          <p14:tracePt t="50932" x="3054350" y="3089275"/>
          <p14:tracePt t="50945" x="3071813" y="3009900"/>
          <p14:tracePt t="50966" x="3108325" y="2847975"/>
          <p14:tracePt t="50980" x="3143250" y="2705100"/>
          <p14:tracePt t="50995" x="3152775" y="2643188"/>
          <p14:tracePt t="51012" x="3152775" y="2625725"/>
          <p14:tracePt t="51028" x="3160713" y="2608263"/>
          <p14:tracePt t="51046" x="3170238" y="2598738"/>
          <p14:tracePt t="51063" x="3170238" y="2589213"/>
          <p14:tracePt t="51096" x="3179763" y="2571750"/>
          <p14:tracePt t="51113" x="3224213" y="2536825"/>
          <p14:tracePt t="51129" x="3268663" y="2490788"/>
          <p14:tracePt t="51146" x="3295650" y="2455863"/>
          <p14:tracePt t="51166" x="3375025" y="2357438"/>
          <p14:tracePt t="51179" x="3419475" y="2303463"/>
          <p14:tracePt t="51195" x="3465513" y="2259013"/>
          <p14:tracePt t="51212" x="3490913" y="2241550"/>
          <p14:tracePt t="51229" x="3500438" y="2224088"/>
          <p14:tracePt t="51246" x="3517900" y="2214563"/>
          <p14:tracePt t="51250" x="3536950" y="2205038"/>
          <p14:tracePt t="51273" x="3544888" y="2205038"/>
          <p14:tracePt t="51284" x="3571875" y="2179638"/>
          <p14:tracePt t="51298" x="3625850" y="2133600"/>
          <p14:tracePt t="51313" x="3670300" y="2098675"/>
          <p14:tracePt t="51330" x="3697288" y="2054225"/>
          <p14:tracePt t="51346" x="3724275" y="2036763"/>
          <p14:tracePt t="51364" x="3732213" y="2017713"/>
          <p14:tracePt t="51380" x="3751263" y="1990725"/>
          <p14:tracePt t="51398" x="3759200" y="1982788"/>
          <p14:tracePt t="51413" x="3776663" y="1973263"/>
          <p14:tracePt t="51430" x="3803650" y="1955800"/>
          <p14:tracePt t="51447" x="3813175" y="1946275"/>
          <p14:tracePt t="51464" x="3822700" y="1946275"/>
          <p14:tracePt t="51479" x="3840163" y="1938338"/>
          <p14:tracePt t="51496" x="3867150" y="1919288"/>
          <p14:tracePt t="51516" x="3894138" y="1911350"/>
          <p14:tracePt t="51530" x="3902075" y="1901825"/>
          <p14:tracePt t="51547" x="3911600" y="1901825"/>
          <p14:tracePt t="51564" x="3919538" y="1901825"/>
          <p14:tracePt t="51649" x="3919538" y="1893888"/>
          <p14:tracePt t="51688" x="3919538" y="1884363"/>
          <p14:tracePt t="51792" x="3911600" y="1874838"/>
          <p14:tracePt t="51804" x="3902075" y="1874838"/>
          <p14:tracePt t="51881" x="3894138" y="1874838"/>
          <p14:tracePt t="52062" x="3884613" y="1874838"/>
          <p14:tracePt t="52113" x="3875088" y="1874838"/>
          <p14:tracePt t="52139" x="3867150" y="1874838"/>
          <p14:tracePt t="52151" x="3857625" y="1884363"/>
          <p14:tracePt t="52165" x="3840163" y="1893888"/>
          <p14:tracePt t="52181" x="3822700" y="1911350"/>
          <p14:tracePt t="52198" x="3776663" y="1928813"/>
          <p14:tracePt t="52215" x="3643313" y="2062163"/>
          <p14:tracePt t="52234" x="3554413" y="2170113"/>
          <p14:tracePt t="52251" x="3429000" y="2303463"/>
          <p14:tracePt t="52265" x="3232150" y="2536825"/>
          <p14:tracePt t="52283" x="3071813" y="2732088"/>
          <p14:tracePt t="52298" x="3027363" y="2822575"/>
          <p14:tracePt t="52316" x="2973388" y="2901950"/>
          <p14:tracePt t="52332" x="2911475" y="3036888"/>
          <p14:tracePt t="52350" x="2884488" y="3098800"/>
          <p14:tracePt t="52365" x="2840038" y="3232150"/>
          <p14:tracePt t="52383" x="2822575" y="3295650"/>
          <p14:tracePt t="52401" x="2803525" y="3357563"/>
          <p14:tracePt t="52416" x="2751138" y="3438525"/>
          <p14:tracePt t="52433" x="2724150" y="3482975"/>
          <p14:tracePt t="52451" x="2714625" y="3517900"/>
          <p14:tracePt t="52466" x="2697163" y="3562350"/>
          <p14:tracePt t="52482" x="2679700" y="3608388"/>
          <p14:tracePt t="52499" x="2679700" y="3616325"/>
          <p14:tracePt t="52519" x="2679700" y="3625850"/>
          <p14:tracePt t="52739" x="2679700" y="3616325"/>
          <p14:tracePt t="52751" x="2679700" y="3608388"/>
          <p14:tracePt t="52767" x="2679700" y="3589338"/>
          <p14:tracePt t="52784" x="2679700" y="3581400"/>
          <p14:tracePt t="52804" x="2679700" y="3571875"/>
          <p14:tracePt t="52819" x="2679700" y="3562350"/>
          <p14:tracePt t="52833" x="2679700" y="3544888"/>
          <p14:tracePt t="52852" x="2679700" y="3536950"/>
          <p14:tracePt t="52867" x="2679700" y="3517900"/>
          <p14:tracePt t="52884" x="2687638" y="3517900"/>
          <p14:tracePt t="52902" x="2697163" y="3500438"/>
          <p14:tracePt t="52917" x="2705100" y="3500438"/>
          <p14:tracePt t="52934" x="2714625" y="3490913"/>
          <p14:tracePt t="52952" x="2732088" y="3490913"/>
          <p14:tracePt t="52967" x="2741613" y="3482975"/>
          <p14:tracePt t="52984" x="2768600" y="3465513"/>
          <p14:tracePt t="53000" x="2776538" y="3465513"/>
          <p14:tracePt t="53018" x="2795588" y="3455988"/>
          <p14:tracePt t="53035" x="2813050" y="3446463"/>
          <p14:tracePt t="53053" x="2830513" y="3446463"/>
          <p14:tracePt t="53067" x="2830513" y="3438525"/>
          <p14:tracePt t="56788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6C512CBB-AD56-4490-A511-AFCBFC40161F}" type="slidenum">
              <a:rPr lang="en-US" altLang="en-US" sz="1400"/>
              <a:t>12</a:t>
            </a:fld>
            <a:endParaRPr lang="en-US" altLang="en-US" sz="1400"/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Insert 11</a:t>
            </a:r>
          </a:p>
        </p:txBody>
      </p:sp>
      <p:sp>
        <p:nvSpPr>
          <p:cNvPr id="15364" name="AutoShape 3"/>
          <p:cNvSpPr>
            <a:spLocks noChangeArrowheads="1"/>
          </p:cNvSpPr>
          <p:nvPr/>
        </p:nvSpPr>
        <p:spPr bwMode="auto">
          <a:xfrm>
            <a:off x="9906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365" name="Rectangle 4"/>
          <p:cNvSpPr>
            <a:spLocks noChangeArrowheads="1"/>
          </p:cNvSpPr>
          <p:nvPr/>
        </p:nvSpPr>
        <p:spPr bwMode="auto">
          <a:xfrm>
            <a:off x="12192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5366" name="Rectangle 5"/>
          <p:cNvSpPr>
            <a:spLocks noChangeArrowheads="1"/>
          </p:cNvSpPr>
          <p:nvPr/>
        </p:nvSpPr>
        <p:spPr bwMode="auto">
          <a:xfrm>
            <a:off x="19050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5367" name="Rectangle 6"/>
          <p:cNvSpPr>
            <a:spLocks noChangeArrowheads="1"/>
          </p:cNvSpPr>
          <p:nvPr/>
        </p:nvSpPr>
        <p:spPr bwMode="auto">
          <a:xfrm>
            <a:off x="2438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8</a:t>
            </a:r>
          </a:p>
        </p:txBody>
      </p:sp>
      <p:sp>
        <p:nvSpPr>
          <p:cNvPr id="15368" name="Line 7"/>
          <p:cNvSpPr>
            <a:spLocks noChangeShapeType="1"/>
          </p:cNvSpPr>
          <p:nvPr/>
        </p:nvSpPr>
        <p:spPr bwMode="auto">
          <a:xfrm flipH="1">
            <a:off x="1219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69" name="Line 8"/>
          <p:cNvSpPr>
            <a:spLocks noChangeShapeType="1"/>
          </p:cNvSpPr>
          <p:nvPr/>
        </p:nvSpPr>
        <p:spPr bwMode="auto">
          <a:xfrm flipH="1">
            <a:off x="1600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70" name="Line 9"/>
          <p:cNvSpPr>
            <a:spLocks noChangeShapeType="1"/>
          </p:cNvSpPr>
          <p:nvPr/>
        </p:nvSpPr>
        <p:spPr bwMode="auto">
          <a:xfrm flipH="1">
            <a:off x="1828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71" name="Line 10"/>
          <p:cNvSpPr>
            <a:spLocks noChangeShapeType="1"/>
          </p:cNvSpPr>
          <p:nvPr/>
        </p:nvSpPr>
        <p:spPr bwMode="auto">
          <a:xfrm flipH="1">
            <a:off x="2209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72" name="Line 11"/>
          <p:cNvSpPr>
            <a:spLocks noChangeShapeType="1"/>
          </p:cNvSpPr>
          <p:nvPr/>
        </p:nvSpPr>
        <p:spPr bwMode="auto">
          <a:xfrm flipH="1">
            <a:off x="2819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73" name="Line 12"/>
          <p:cNvSpPr>
            <a:spLocks noChangeShapeType="1"/>
          </p:cNvSpPr>
          <p:nvPr/>
        </p:nvSpPr>
        <p:spPr bwMode="auto">
          <a:xfrm flipH="1">
            <a:off x="3048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74" name="Line 13"/>
          <p:cNvSpPr>
            <a:spLocks noChangeShapeType="1"/>
          </p:cNvSpPr>
          <p:nvPr/>
        </p:nvSpPr>
        <p:spPr bwMode="auto">
          <a:xfrm flipH="1">
            <a:off x="3429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75" name="Line 14"/>
          <p:cNvSpPr>
            <a:spLocks noChangeShapeType="1"/>
          </p:cNvSpPr>
          <p:nvPr/>
        </p:nvSpPr>
        <p:spPr bwMode="auto">
          <a:xfrm flipH="1">
            <a:off x="2438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76" name="AutoShape 15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377" name="Rectangle 16"/>
          <p:cNvSpPr>
            <a:spLocks noChangeArrowheads="1"/>
          </p:cNvSpPr>
          <p:nvPr/>
        </p:nvSpPr>
        <p:spPr bwMode="auto">
          <a:xfrm>
            <a:off x="31242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5378" name="Line 17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79" name="Line 18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80" name="Line 19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81" name="Line 20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82" name="Line 21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83" name="Line 22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84" name="Line 23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85" name="Line 24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86" name="AutoShape 25"/>
          <p:cNvSpPr>
            <a:spLocks noChangeArrowheads="1"/>
          </p:cNvSpPr>
          <p:nvPr/>
        </p:nvSpPr>
        <p:spPr bwMode="auto">
          <a:xfrm>
            <a:off x="50292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387" name="Rectangle 26"/>
          <p:cNvSpPr>
            <a:spLocks noChangeArrowheads="1"/>
          </p:cNvSpPr>
          <p:nvPr/>
        </p:nvSpPr>
        <p:spPr bwMode="auto">
          <a:xfrm>
            <a:off x="5257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13</a:t>
            </a:r>
          </a:p>
        </p:txBody>
      </p:sp>
      <p:sp>
        <p:nvSpPr>
          <p:cNvPr id="15388" name="Rectangle 27"/>
          <p:cNvSpPr>
            <a:spLocks noChangeArrowheads="1"/>
          </p:cNvSpPr>
          <p:nvPr/>
        </p:nvSpPr>
        <p:spPr bwMode="auto">
          <a:xfrm>
            <a:off x="57912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15389" name="Line 28"/>
          <p:cNvSpPr>
            <a:spLocks noChangeShapeType="1"/>
          </p:cNvSpPr>
          <p:nvPr/>
        </p:nvSpPr>
        <p:spPr bwMode="auto">
          <a:xfrm flipH="1">
            <a:off x="5257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90" name="Line 29"/>
          <p:cNvSpPr>
            <a:spLocks noChangeShapeType="1"/>
          </p:cNvSpPr>
          <p:nvPr/>
        </p:nvSpPr>
        <p:spPr bwMode="auto">
          <a:xfrm flipH="1">
            <a:off x="5638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91" name="Line 30"/>
          <p:cNvSpPr>
            <a:spLocks noChangeShapeType="1"/>
          </p:cNvSpPr>
          <p:nvPr/>
        </p:nvSpPr>
        <p:spPr bwMode="auto">
          <a:xfrm flipH="1">
            <a:off x="5867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92" name="Line 31"/>
          <p:cNvSpPr>
            <a:spLocks noChangeShapeType="1"/>
          </p:cNvSpPr>
          <p:nvPr/>
        </p:nvSpPr>
        <p:spPr bwMode="auto">
          <a:xfrm flipH="1">
            <a:off x="6248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93" name="Line 32"/>
          <p:cNvSpPr>
            <a:spLocks noChangeShapeType="1"/>
          </p:cNvSpPr>
          <p:nvPr/>
        </p:nvSpPr>
        <p:spPr bwMode="auto">
          <a:xfrm flipH="1">
            <a:off x="6858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94" name="Line 33"/>
          <p:cNvSpPr>
            <a:spLocks noChangeShapeType="1"/>
          </p:cNvSpPr>
          <p:nvPr/>
        </p:nvSpPr>
        <p:spPr bwMode="auto">
          <a:xfrm flipH="1">
            <a:off x="7086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95" name="Line 34"/>
          <p:cNvSpPr>
            <a:spLocks noChangeShapeType="1"/>
          </p:cNvSpPr>
          <p:nvPr/>
        </p:nvSpPr>
        <p:spPr bwMode="auto">
          <a:xfrm flipH="1">
            <a:off x="7467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96" name="Line 35"/>
          <p:cNvSpPr>
            <a:spLocks noChangeShapeType="1"/>
          </p:cNvSpPr>
          <p:nvPr/>
        </p:nvSpPr>
        <p:spPr bwMode="auto">
          <a:xfrm flipH="1">
            <a:off x="6477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97" name="Oval 36"/>
          <p:cNvSpPr>
            <a:spLocks noChangeArrowheads="1"/>
          </p:cNvSpPr>
          <p:nvPr/>
        </p:nvSpPr>
        <p:spPr bwMode="auto">
          <a:xfrm>
            <a:off x="990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398" name="Line 37"/>
          <p:cNvSpPr>
            <a:spLocks noChangeShapeType="1"/>
          </p:cNvSpPr>
          <p:nvPr/>
        </p:nvSpPr>
        <p:spPr bwMode="auto">
          <a:xfrm flipH="1">
            <a:off x="1066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399" name="Rectangle 38"/>
          <p:cNvSpPr>
            <a:spLocks noChangeArrowheads="1"/>
          </p:cNvSpPr>
          <p:nvPr/>
        </p:nvSpPr>
        <p:spPr bwMode="auto">
          <a:xfrm>
            <a:off x="990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00" name="Oval 39"/>
          <p:cNvSpPr>
            <a:spLocks noChangeArrowheads="1"/>
          </p:cNvSpPr>
          <p:nvPr/>
        </p:nvSpPr>
        <p:spPr bwMode="auto">
          <a:xfrm>
            <a:off x="1600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01" name="Line 40"/>
          <p:cNvSpPr>
            <a:spLocks noChangeShapeType="1"/>
          </p:cNvSpPr>
          <p:nvPr/>
        </p:nvSpPr>
        <p:spPr bwMode="auto">
          <a:xfrm flipH="1">
            <a:off x="1676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402" name="Rectangle 41"/>
          <p:cNvSpPr>
            <a:spLocks noChangeArrowheads="1"/>
          </p:cNvSpPr>
          <p:nvPr/>
        </p:nvSpPr>
        <p:spPr bwMode="auto">
          <a:xfrm>
            <a:off x="1600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03" name="Oval 42"/>
          <p:cNvSpPr>
            <a:spLocks noChangeArrowheads="1"/>
          </p:cNvSpPr>
          <p:nvPr/>
        </p:nvSpPr>
        <p:spPr bwMode="auto">
          <a:xfrm>
            <a:off x="2286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04" name="Line 43"/>
          <p:cNvSpPr>
            <a:spLocks noChangeShapeType="1"/>
          </p:cNvSpPr>
          <p:nvPr/>
        </p:nvSpPr>
        <p:spPr bwMode="auto">
          <a:xfrm flipH="1">
            <a:off x="2362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405" name="Rectangle 44"/>
          <p:cNvSpPr>
            <a:spLocks noChangeArrowheads="1"/>
          </p:cNvSpPr>
          <p:nvPr/>
        </p:nvSpPr>
        <p:spPr bwMode="auto">
          <a:xfrm>
            <a:off x="2286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06" name="Oval 45"/>
          <p:cNvSpPr>
            <a:spLocks noChangeArrowheads="1"/>
          </p:cNvSpPr>
          <p:nvPr/>
        </p:nvSpPr>
        <p:spPr bwMode="auto">
          <a:xfrm>
            <a:off x="2895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07" name="Line 46"/>
          <p:cNvSpPr>
            <a:spLocks noChangeShapeType="1"/>
          </p:cNvSpPr>
          <p:nvPr/>
        </p:nvSpPr>
        <p:spPr bwMode="auto">
          <a:xfrm flipH="1">
            <a:off x="2971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408" name="Rectangle 47"/>
          <p:cNvSpPr>
            <a:spLocks noChangeArrowheads="1"/>
          </p:cNvSpPr>
          <p:nvPr/>
        </p:nvSpPr>
        <p:spPr bwMode="auto">
          <a:xfrm>
            <a:off x="2895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09" name="Oval 48"/>
          <p:cNvSpPr>
            <a:spLocks noChangeArrowheads="1"/>
          </p:cNvSpPr>
          <p:nvPr/>
        </p:nvSpPr>
        <p:spPr bwMode="auto">
          <a:xfrm>
            <a:off x="5029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10" name="Line 49"/>
          <p:cNvSpPr>
            <a:spLocks noChangeShapeType="1"/>
          </p:cNvSpPr>
          <p:nvPr/>
        </p:nvSpPr>
        <p:spPr bwMode="auto">
          <a:xfrm flipH="1">
            <a:off x="5105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411" name="Rectangle 50"/>
          <p:cNvSpPr>
            <a:spLocks noChangeArrowheads="1"/>
          </p:cNvSpPr>
          <p:nvPr/>
        </p:nvSpPr>
        <p:spPr bwMode="auto">
          <a:xfrm>
            <a:off x="5029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12" name="Oval 51"/>
          <p:cNvSpPr>
            <a:spLocks noChangeArrowheads="1"/>
          </p:cNvSpPr>
          <p:nvPr/>
        </p:nvSpPr>
        <p:spPr bwMode="auto">
          <a:xfrm>
            <a:off x="5715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13" name="Line 52"/>
          <p:cNvSpPr>
            <a:spLocks noChangeShapeType="1"/>
          </p:cNvSpPr>
          <p:nvPr/>
        </p:nvSpPr>
        <p:spPr bwMode="auto">
          <a:xfrm flipH="1">
            <a:off x="5791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414" name="Rectangle 53"/>
          <p:cNvSpPr>
            <a:spLocks noChangeArrowheads="1"/>
          </p:cNvSpPr>
          <p:nvPr/>
        </p:nvSpPr>
        <p:spPr bwMode="auto">
          <a:xfrm>
            <a:off x="5715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15" name="Oval 54"/>
          <p:cNvSpPr>
            <a:spLocks noChangeArrowheads="1"/>
          </p:cNvSpPr>
          <p:nvPr/>
        </p:nvSpPr>
        <p:spPr bwMode="auto">
          <a:xfrm>
            <a:off x="6324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16" name="Line 55"/>
          <p:cNvSpPr>
            <a:spLocks noChangeShapeType="1"/>
          </p:cNvSpPr>
          <p:nvPr/>
        </p:nvSpPr>
        <p:spPr bwMode="auto">
          <a:xfrm flipH="1">
            <a:off x="6400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417" name="Rectangle 56"/>
          <p:cNvSpPr>
            <a:spLocks noChangeArrowheads="1"/>
          </p:cNvSpPr>
          <p:nvPr/>
        </p:nvSpPr>
        <p:spPr bwMode="auto">
          <a:xfrm>
            <a:off x="6324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18" name="Oval 57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19" name="Line 58"/>
          <p:cNvSpPr>
            <a:spLocks noChangeShapeType="1"/>
          </p:cNvSpPr>
          <p:nvPr/>
        </p:nvSpPr>
        <p:spPr bwMode="auto">
          <a:xfrm>
            <a:off x="3657600" y="1981200"/>
            <a:ext cx="2438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420" name="Oval 59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21" name="Line 60"/>
          <p:cNvSpPr>
            <a:spLocks noChangeShapeType="1"/>
          </p:cNvSpPr>
          <p:nvPr/>
        </p:nvSpPr>
        <p:spPr bwMode="auto">
          <a:xfrm flipH="1">
            <a:off x="2286000" y="1981200"/>
            <a:ext cx="7620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422" name="Text Box 61"/>
          <p:cNvSpPr txBox="1">
            <a:spLocks noChangeArrowheads="1"/>
          </p:cNvSpPr>
          <p:nvPr/>
        </p:nvSpPr>
        <p:spPr bwMode="auto">
          <a:xfrm>
            <a:off x="533400" y="4343400"/>
            <a:ext cx="81534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We fall out of the tree at the child to the right of key 10.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But there is no more room in the left child of the root to hold 11.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Therefore, we must </a:t>
            </a:r>
            <a:r>
              <a:rPr lang="en-US" altLang="en-US" i="1">
                <a:latin typeface="Arial" panose="020B0604020202020204" pitchFamily="34" charset="0"/>
              </a:rPr>
              <a:t>split</a:t>
            </a:r>
            <a:r>
              <a:rPr lang="en-US" altLang="en-US">
                <a:latin typeface="Arial" panose="020B0604020202020204" pitchFamily="34" charset="0"/>
              </a:rPr>
              <a:t> this node...</a:t>
            </a:r>
          </a:p>
        </p:txBody>
      </p:sp>
      <p:sp>
        <p:nvSpPr>
          <p:cNvPr id="15423" name="Rectangle 62"/>
          <p:cNvSpPr>
            <a:spLocks noChangeArrowheads="1"/>
          </p:cNvSpPr>
          <p:nvPr/>
        </p:nvSpPr>
        <p:spPr bwMode="auto">
          <a:xfrm>
            <a:off x="2971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10</a:t>
            </a:r>
            <a:endParaRPr lang="en-US" altLang="en-US">
              <a:solidFill>
                <a:schemeClr val="accent2"/>
              </a:solidFill>
              <a:latin typeface="Arial" panose="020B0604020202020204" pitchFamily="34" charset="0"/>
            </a:endParaRPr>
          </a:p>
        </p:txBody>
      </p:sp>
      <p:sp>
        <p:nvSpPr>
          <p:cNvPr id="15424" name="Oval 63"/>
          <p:cNvSpPr>
            <a:spLocks noChangeArrowheads="1"/>
          </p:cNvSpPr>
          <p:nvPr/>
        </p:nvSpPr>
        <p:spPr bwMode="auto">
          <a:xfrm>
            <a:off x="3505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25" name="Line 64"/>
          <p:cNvSpPr>
            <a:spLocks noChangeShapeType="1"/>
          </p:cNvSpPr>
          <p:nvPr/>
        </p:nvSpPr>
        <p:spPr bwMode="auto">
          <a:xfrm flipH="1">
            <a:off x="3581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426" name="Rectangle 65"/>
          <p:cNvSpPr>
            <a:spLocks noChangeArrowheads="1"/>
          </p:cNvSpPr>
          <p:nvPr/>
        </p:nvSpPr>
        <p:spPr bwMode="auto">
          <a:xfrm>
            <a:off x="3505200" y="3810000"/>
            <a:ext cx="228600" cy="228600"/>
          </a:xfrm>
          <a:prstGeom prst="rect">
            <a:avLst/>
          </a:prstGeom>
          <a:solidFill>
            <a:srgbClr val="CC0000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5427" name="Rectangle 66"/>
          <p:cNvSpPr>
            <a:spLocks noChangeArrowheads="1"/>
          </p:cNvSpPr>
          <p:nvPr/>
        </p:nvSpPr>
        <p:spPr bwMode="auto">
          <a:xfrm>
            <a:off x="3810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accent2"/>
                </a:solidFill>
                <a:latin typeface="Arial" panose="020B0604020202020204" pitchFamily="34" charset="0"/>
              </a:rPr>
              <a:t>11</a:t>
            </a:r>
          </a:p>
        </p:txBody>
      </p:sp>
      <p:sp>
        <p:nvSpPr>
          <p:cNvPr id="15428" name="Oval 67"/>
          <p:cNvSpPr>
            <a:spLocks noChangeArrowheads="1"/>
          </p:cNvSpPr>
          <p:nvPr/>
        </p:nvSpPr>
        <p:spPr bwMode="auto">
          <a:xfrm>
            <a:off x="3810000" y="2971800"/>
            <a:ext cx="685800" cy="685800"/>
          </a:xfrm>
          <a:prstGeom prst="ellipse">
            <a:avLst/>
          </a:prstGeom>
          <a:noFill/>
          <a:ln w="9525">
            <a:solidFill>
              <a:srgbClr val="CC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389"/>
    </mc:Choice>
    <mc:Fallback xmlns:p15="http://schemas.microsoft.com/office/powerpoint/2012/main" xmlns="">
      <p:transition spd="slow" advTm="125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763" x="5680075" y="4527550"/>
          <p14:tracePt t="20096" x="0" y="0"/>
        </p14:tracePtLst>
        <p14:tracePtLst>
          <p14:tracePt t="22992" x="3116263" y="3286125"/>
          <p14:tracePt t="25254" x="3133725" y="3286125"/>
          <p14:tracePt t="25278" x="3143250" y="3286125"/>
          <p14:tracePt t="25304" x="3152775" y="3286125"/>
          <p14:tracePt t="25420" x="3152775" y="3276600"/>
          <p14:tracePt t="25446" x="3133725" y="3276600"/>
          <p14:tracePt t="25459" x="3108325" y="3268663"/>
          <p14:tracePt t="25474" x="3081338" y="3268663"/>
          <p14:tracePt t="25490" x="3071813" y="3268663"/>
          <p14:tracePt t="25507" x="3054350" y="3268663"/>
          <p14:tracePt t="25524" x="3017838" y="3259138"/>
          <p14:tracePt t="25540" x="2990850" y="3259138"/>
          <p14:tracePt t="25557" x="2973388" y="3259138"/>
          <p14:tracePt t="25575" x="2911475" y="3241675"/>
          <p14:tracePt t="25591" x="2847975" y="3224213"/>
          <p14:tracePt t="25608" x="2768600" y="3205163"/>
          <p14:tracePt t="25624" x="2616200" y="3170238"/>
          <p14:tracePt t="25641" x="2527300" y="3152775"/>
          <p14:tracePt t="25658" x="2465388" y="3143250"/>
          <p14:tracePt t="25674" x="2419350" y="3133725"/>
          <p14:tracePt t="25691" x="2374900" y="3125788"/>
          <p14:tracePt t="25708" x="2330450" y="3116263"/>
          <p14:tracePt t="25724" x="2303463" y="3108325"/>
          <p14:tracePt t="25741" x="2276475" y="3098800"/>
          <p14:tracePt t="25757" x="2268538" y="3098800"/>
          <p14:tracePt t="25780" x="2259013" y="3098800"/>
          <p14:tracePt t="25868" x="2251075" y="3098800"/>
          <p14:tracePt t="25932" x="2241550" y="3098800"/>
          <p14:tracePt t="25959" x="2232025" y="3098800"/>
          <p14:tracePt t="25971" x="2224088" y="3098800"/>
          <p14:tracePt t="25984" x="2214563" y="3098800"/>
          <p14:tracePt t="25997" x="2197100" y="3089275"/>
          <p14:tracePt t="26010" x="2170113" y="3089275"/>
          <p14:tracePt t="26028" x="2143125" y="3089275"/>
          <p14:tracePt t="26041" x="2116138" y="3089275"/>
          <p14:tracePt t="26058" x="2089150" y="3089275"/>
          <p14:tracePt t="26075" x="2062163" y="3089275"/>
          <p14:tracePt t="26091" x="2054225" y="3089275"/>
          <p14:tracePt t="26112" x="2044700" y="3089275"/>
          <p14:tracePt t="26318" x="2054225" y="3089275"/>
          <p14:tracePt t="26332" x="2062163" y="3089275"/>
          <p14:tracePt t="26345" x="2081213" y="3089275"/>
          <p14:tracePt t="26359" x="2089150" y="3089275"/>
          <p14:tracePt t="26375" x="2098675" y="3089275"/>
          <p14:tracePt t="26393" x="2108200" y="3089275"/>
          <p14:tracePt t="26410" x="2160588" y="3089275"/>
          <p14:tracePt t="26426" x="2224088" y="3098800"/>
          <p14:tracePt t="26443" x="2276475" y="3108325"/>
          <p14:tracePt t="26460" x="2438400" y="3125788"/>
          <p14:tracePt t="26476" x="2544763" y="3143250"/>
          <p14:tracePt t="26493" x="2670175" y="3170238"/>
          <p14:tracePt t="26509" x="2795588" y="3214688"/>
          <p14:tracePt t="26529" x="2990850" y="3295650"/>
          <p14:tracePt t="26542" x="3062288" y="3330575"/>
          <p14:tracePt t="26558" x="3133725" y="3348038"/>
          <p14:tracePt t="26577" x="3241675" y="3384550"/>
          <p14:tracePt t="26593" x="3268663" y="3394075"/>
          <p14:tracePt t="26610" x="3276600" y="3394075"/>
          <p14:tracePt t="26628" x="3286125" y="3394075"/>
          <p14:tracePt t="26644" x="3295650" y="3402013"/>
          <p14:tracePt t="27100" x="0" y="0"/>
        </p14:tracePtLst>
        <p14:tracePtLst>
          <p14:tracePt t="57464" x="3187700" y="5500688"/>
          <p14:tracePt t="58741" x="3197225" y="5500688"/>
          <p14:tracePt t="58753" x="3214688" y="5500688"/>
          <p14:tracePt t="58766" x="3232150" y="5500688"/>
          <p14:tracePt t="58781" x="3251200" y="5500688"/>
          <p14:tracePt t="58794" x="3259138" y="5500688"/>
          <p14:tracePt t="58811" x="3276600" y="5491163"/>
          <p14:tracePt t="58827" x="3295650" y="5491163"/>
          <p14:tracePt t="58844" x="3313113" y="5483225"/>
          <p14:tracePt t="58894" x="3313113" y="5473700"/>
          <p14:tracePt t="59177" x="3303588" y="5473700"/>
          <p14:tracePt t="59192" x="3295650" y="5473700"/>
          <p14:tracePt t="59205" x="3286125" y="5473700"/>
          <p14:tracePt t="59217" x="3268663" y="5473700"/>
          <p14:tracePt t="59234" x="3251200" y="5473700"/>
          <p14:tracePt t="59247" x="3232150" y="5473700"/>
          <p14:tracePt t="59264" x="3205163" y="5473700"/>
          <p14:tracePt t="59281" x="3187700" y="5473700"/>
          <p14:tracePt t="59298" x="3160713" y="5473700"/>
          <p14:tracePt t="59315" x="3108325" y="5473700"/>
          <p14:tracePt t="59330" x="3071813" y="5473700"/>
          <p14:tracePt t="59347" x="2965450" y="5473700"/>
          <p14:tracePt t="59364" x="2901950" y="5465763"/>
          <p14:tracePt t="59381" x="2840038" y="5456238"/>
          <p14:tracePt t="59398" x="2741613" y="5438775"/>
          <p14:tracePt t="59414" x="2714625" y="5429250"/>
          <p14:tracePt t="59431" x="2705100" y="5429250"/>
          <p14:tracePt t="59448" x="2687638" y="5429250"/>
          <p14:tracePt t="59467" x="2687638" y="5419725"/>
          <p14:tracePt t="59539" x="2679700" y="5419725"/>
          <p14:tracePt t="59716" x="2687638" y="5419725"/>
          <p14:tracePt t="59726" x="2697163" y="5419725"/>
          <p14:tracePt t="59738" x="2724150" y="5419725"/>
          <p14:tracePt t="59751" x="2741613" y="5419725"/>
          <p14:tracePt t="59764" x="2751138" y="5419725"/>
          <p14:tracePt t="59782" x="2813050" y="5429250"/>
          <p14:tracePt t="59800" x="2840038" y="5438775"/>
          <p14:tracePt t="59815" x="2874963" y="5446713"/>
          <p14:tracePt t="59832" x="2938463" y="5456238"/>
          <p14:tracePt t="59848" x="2973388" y="5465763"/>
          <p14:tracePt t="59865" x="3027363" y="5473700"/>
          <p14:tracePt t="59882" x="3089275" y="5483225"/>
          <p14:tracePt t="59899" x="3197225" y="5500688"/>
          <p14:tracePt t="59915" x="3232150" y="5500688"/>
          <p14:tracePt t="59932" x="3268663" y="5510213"/>
          <p14:tracePt t="59949" x="3286125" y="5510213"/>
          <p14:tracePt t="59969" x="3295650" y="5510213"/>
          <p14:tracePt t="59982" x="3303588" y="5510213"/>
          <p14:tracePt t="60000" x="3313113" y="5510213"/>
          <p14:tracePt t="60065" x="3322638" y="5510213"/>
          <p14:tracePt t="60079" x="3330575" y="5510213"/>
          <p14:tracePt t="60091" x="3340100" y="5510213"/>
          <p14:tracePt t="60103" x="3367088" y="5510213"/>
          <p14:tracePt t="60118" x="3402013" y="5510213"/>
          <p14:tracePt t="60133" x="3438525" y="5510213"/>
          <p14:tracePt t="60149" x="3473450" y="5510213"/>
          <p14:tracePt t="60166" x="3527425" y="5510213"/>
          <p14:tracePt t="60183" x="3598863" y="5510213"/>
          <p14:tracePt t="60201" x="3625850" y="5510213"/>
          <p14:tracePt t="60216" x="3643313" y="5510213"/>
          <p14:tracePt t="60233" x="3652838" y="5510213"/>
          <p14:tracePt t="60250" x="3660775" y="5510213"/>
          <p14:tracePt t="60323" x="3652838" y="5510213"/>
          <p14:tracePt t="60336" x="3625850" y="5510213"/>
          <p14:tracePt t="60353" x="3589338" y="5510213"/>
          <p14:tracePt t="60366" x="3562350" y="5510213"/>
          <p14:tracePt t="60384" x="3536950" y="5500688"/>
          <p14:tracePt t="60400" x="3490913" y="5500688"/>
          <p14:tracePt t="60417" x="3465513" y="5500688"/>
          <p14:tracePt t="60434" x="3429000" y="5500688"/>
          <p14:tracePt t="60450" x="3348038" y="5500688"/>
          <p14:tracePt t="60470" x="3286125" y="5500688"/>
          <p14:tracePt t="60484" x="3214688" y="5500688"/>
          <p14:tracePt t="60501" x="3143250" y="5500688"/>
          <p14:tracePt t="60517" x="2965450" y="5491163"/>
          <p14:tracePt t="60533" x="2911475" y="5491163"/>
          <p14:tracePt t="60550" x="2894013" y="5491163"/>
          <p14:tracePt t="60567" x="2830513" y="5491163"/>
          <p14:tracePt t="60587" x="2803525" y="5491163"/>
          <p14:tracePt t="60602" x="2776538" y="5483225"/>
          <p14:tracePt t="60617" x="2751138" y="5483225"/>
          <p14:tracePt t="60633" x="2724150" y="5483225"/>
          <p14:tracePt t="60668" x="2714625" y="5483225"/>
          <p14:tracePt t="60838" x="2705100" y="5473700"/>
          <p14:tracePt t="60928" x="2714625" y="5473700"/>
          <p14:tracePt t="60941" x="2724150" y="5473700"/>
          <p14:tracePt t="60954" x="2732088" y="5473700"/>
          <p14:tracePt t="60968" x="2751138" y="5473700"/>
          <p14:tracePt t="60984" x="2768600" y="5473700"/>
          <p14:tracePt t="61002" x="2786063" y="5473700"/>
          <p14:tracePt t="61018" x="2822575" y="5473700"/>
          <p14:tracePt t="61035" x="2840038" y="5473700"/>
          <p14:tracePt t="61052" x="2847975" y="5473700"/>
          <p14:tracePt t="61069" x="2884488" y="5473700"/>
          <p14:tracePt t="61087" x="2919413" y="5483225"/>
          <p14:tracePt t="61101" x="2955925" y="5483225"/>
          <p14:tracePt t="61118" x="3017838" y="5491163"/>
          <p14:tracePt t="61135" x="3116263" y="5500688"/>
          <p14:tracePt t="61152" x="3143250" y="5500688"/>
          <p14:tracePt t="61169" x="3170238" y="5500688"/>
          <p14:tracePt t="61185" x="3214688" y="5500688"/>
          <p14:tracePt t="61204" x="3224213" y="5500688"/>
          <p14:tracePt t="61219" x="3232150" y="5500688"/>
          <p14:tracePt t="61236" x="3241675" y="5500688"/>
          <p14:tracePt t="61252" x="3251200" y="5500688"/>
          <p14:tracePt t="61314" x="3259138" y="5500688"/>
          <p14:tracePt t="61366" x="3276600" y="5500688"/>
          <p14:tracePt t="61378" x="3295650" y="5500688"/>
          <p14:tracePt t="61392" x="3322638" y="5500688"/>
          <p14:tracePt t="61404" x="3357563" y="5500688"/>
          <p14:tracePt t="61419" x="3402013" y="5510213"/>
          <p14:tracePt t="61437" x="3446463" y="5510213"/>
          <p14:tracePt t="61453" x="3455988" y="5510213"/>
          <p14:tracePt t="61469" x="3473450" y="5510213"/>
          <p14:tracePt t="61503" x="3482975" y="5510213"/>
          <p14:tracePt t="61559" x="3473450" y="5510213"/>
          <p14:tracePt t="61572" x="3465513" y="5510213"/>
          <p14:tracePt t="61587" x="3438525" y="5510213"/>
          <p14:tracePt t="61604" x="3402013" y="5510213"/>
          <p14:tracePt t="61619" x="3375025" y="5510213"/>
          <p14:tracePt t="61636" x="3322638" y="5510213"/>
          <p14:tracePt t="61653" x="3295650" y="5510213"/>
          <p14:tracePt t="61670" x="3259138" y="5510213"/>
          <p14:tracePt t="61687" x="3125788" y="5510213"/>
          <p14:tracePt t="61706" x="3054350" y="5510213"/>
          <p14:tracePt t="61721" x="2973388" y="5500688"/>
          <p14:tracePt t="61737" x="2911475" y="5491163"/>
          <p14:tracePt t="61754" x="2884488" y="5491163"/>
          <p14:tracePt t="61770" x="2857500" y="5483225"/>
          <p14:tracePt t="61790" x="2847975" y="5483225"/>
          <p14:tracePt t="61806" x="2847975" y="5473700"/>
          <p14:tracePt t="61891" x="2857500" y="5465763"/>
          <p14:tracePt t="61917" x="2867025" y="5465763"/>
          <p14:tracePt t="61929" x="2874963" y="5465763"/>
          <p14:tracePt t="61943" x="2884488" y="5465763"/>
          <p14:tracePt t="61956" x="2901950" y="5465763"/>
          <p14:tracePt t="61971" x="2928938" y="5465763"/>
          <p14:tracePt t="61987" x="2938463" y="5465763"/>
          <p14:tracePt t="62007" x="2946400" y="5473700"/>
          <p14:tracePt t="62022" x="2955925" y="5473700"/>
          <p14:tracePt t="62037" x="2965450" y="5473700"/>
          <p14:tracePt t="62054" x="2965450" y="5483225"/>
          <p14:tracePt t="62071" x="2982913" y="5483225"/>
          <p14:tracePt t="62090" x="2990850" y="5483225"/>
          <p14:tracePt t="62111" x="3000375" y="5491163"/>
          <p14:tracePt t="62149" x="3009900" y="5491163"/>
          <p14:tracePt t="62160" x="3017838" y="5491163"/>
          <p14:tracePt t="62174" x="3027363" y="5491163"/>
          <p14:tracePt t="62200" x="3036888" y="5491163"/>
          <p14:tracePt t="62214" x="3044825" y="5491163"/>
          <p14:tracePt t="62226" x="3054350" y="5491163"/>
          <p14:tracePt t="62239" x="3071813" y="5491163"/>
          <p14:tracePt t="62255" x="3089275" y="5491163"/>
          <p14:tracePt t="62271" x="3098800" y="5491163"/>
          <p14:tracePt t="62288" x="3108325" y="5491163"/>
          <p14:tracePt t="62306" x="3133725" y="5491163"/>
          <p14:tracePt t="62324" x="3143250" y="5491163"/>
          <p14:tracePt t="62338" x="3152775" y="5491163"/>
          <p14:tracePt t="62356" x="3160713" y="5491163"/>
          <p14:tracePt t="62381" x="3170238" y="5491163"/>
          <p14:tracePt t="62663" x="3160713" y="5491163"/>
          <p14:tracePt t="63229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0596BCCE-F45F-4E84-883B-586325654E3B}" type="slidenum">
              <a:rPr lang="en-US" altLang="en-US" sz="1400"/>
              <a:t>13</a:t>
            </a:fld>
            <a:endParaRPr lang="en-US" altLang="en-US" sz="1400"/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Insert 11 (Continued)</a:t>
            </a:r>
          </a:p>
        </p:txBody>
      </p:sp>
      <p:sp>
        <p:nvSpPr>
          <p:cNvPr id="16388" name="AutoShape 3"/>
          <p:cNvSpPr>
            <a:spLocks noChangeArrowheads="1"/>
          </p:cNvSpPr>
          <p:nvPr/>
        </p:nvSpPr>
        <p:spPr bwMode="auto">
          <a:xfrm>
            <a:off x="3048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389" name="Rectangle 4"/>
          <p:cNvSpPr>
            <a:spLocks noChangeArrowheads="1"/>
          </p:cNvSpPr>
          <p:nvPr/>
        </p:nvSpPr>
        <p:spPr bwMode="auto">
          <a:xfrm>
            <a:off x="533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6390" name="Rectangle 5"/>
          <p:cNvSpPr>
            <a:spLocks noChangeArrowheads="1"/>
          </p:cNvSpPr>
          <p:nvPr/>
        </p:nvSpPr>
        <p:spPr bwMode="auto">
          <a:xfrm>
            <a:off x="12192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6391" name="Line 7"/>
          <p:cNvSpPr>
            <a:spLocks noChangeShapeType="1"/>
          </p:cNvSpPr>
          <p:nvPr/>
        </p:nvSpPr>
        <p:spPr bwMode="auto">
          <a:xfrm flipH="1">
            <a:off x="533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2" name="Line 8"/>
          <p:cNvSpPr>
            <a:spLocks noChangeShapeType="1"/>
          </p:cNvSpPr>
          <p:nvPr/>
        </p:nvSpPr>
        <p:spPr bwMode="auto">
          <a:xfrm flipH="1">
            <a:off x="914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3" name="Line 9"/>
          <p:cNvSpPr>
            <a:spLocks noChangeShapeType="1"/>
          </p:cNvSpPr>
          <p:nvPr/>
        </p:nvSpPr>
        <p:spPr bwMode="auto">
          <a:xfrm flipH="1">
            <a:off x="1143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4" name="Line 10"/>
          <p:cNvSpPr>
            <a:spLocks noChangeShapeType="1"/>
          </p:cNvSpPr>
          <p:nvPr/>
        </p:nvSpPr>
        <p:spPr bwMode="auto">
          <a:xfrm flipH="1">
            <a:off x="1524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5" name="Line 11"/>
          <p:cNvSpPr>
            <a:spLocks noChangeShapeType="1"/>
          </p:cNvSpPr>
          <p:nvPr/>
        </p:nvSpPr>
        <p:spPr bwMode="auto">
          <a:xfrm flipH="1">
            <a:off x="2133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6" name="Line 12"/>
          <p:cNvSpPr>
            <a:spLocks noChangeShapeType="1"/>
          </p:cNvSpPr>
          <p:nvPr/>
        </p:nvSpPr>
        <p:spPr bwMode="auto">
          <a:xfrm flipH="1">
            <a:off x="2362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7" name="Line 13"/>
          <p:cNvSpPr>
            <a:spLocks noChangeShapeType="1"/>
          </p:cNvSpPr>
          <p:nvPr/>
        </p:nvSpPr>
        <p:spPr bwMode="auto">
          <a:xfrm flipH="1">
            <a:off x="2743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8" name="Line 14"/>
          <p:cNvSpPr>
            <a:spLocks noChangeShapeType="1"/>
          </p:cNvSpPr>
          <p:nvPr/>
        </p:nvSpPr>
        <p:spPr bwMode="auto">
          <a:xfrm flipH="1">
            <a:off x="1752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9" name="AutoShape 15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00" name="Rectangle 16"/>
          <p:cNvSpPr>
            <a:spLocks noChangeArrowheads="1"/>
          </p:cNvSpPr>
          <p:nvPr/>
        </p:nvSpPr>
        <p:spPr bwMode="auto">
          <a:xfrm>
            <a:off x="36576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6401" name="Line 17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2" name="Line 18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3" name="Line 19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4" name="Line 20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5" name="Line 21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6" name="Line 22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7" name="Line 23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8" name="Line 24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09" name="AutoShape 25"/>
          <p:cNvSpPr>
            <a:spLocks noChangeArrowheads="1"/>
          </p:cNvSpPr>
          <p:nvPr/>
        </p:nvSpPr>
        <p:spPr bwMode="auto">
          <a:xfrm>
            <a:off x="62484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10" name="Rectangle 26"/>
          <p:cNvSpPr>
            <a:spLocks noChangeArrowheads="1"/>
          </p:cNvSpPr>
          <p:nvPr/>
        </p:nvSpPr>
        <p:spPr bwMode="auto">
          <a:xfrm>
            <a:off x="6477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13</a:t>
            </a:r>
          </a:p>
        </p:txBody>
      </p:sp>
      <p:sp>
        <p:nvSpPr>
          <p:cNvPr id="16411" name="Rectangle 27"/>
          <p:cNvSpPr>
            <a:spLocks noChangeArrowheads="1"/>
          </p:cNvSpPr>
          <p:nvPr/>
        </p:nvSpPr>
        <p:spPr bwMode="auto">
          <a:xfrm>
            <a:off x="70104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16412" name="Line 28"/>
          <p:cNvSpPr>
            <a:spLocks noChangeShapeType="1"/>
          </p:cNvSpPr>
          <p:nvPr/>
        </p:nvSpPr>
        <p:spPr bwMode="auto">
          <a:xfrm flipH="1">
            <a:off x="6477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13" name="Line 29"/>
          <p:cNvSpPr>
            <a:spLocks noChangeShapeType="1"/>
          </p:cNvSpPr>
          <p:nvPr/>
        </p:nvSpPr>
        <p:spPr bwMode="auto">
          <a:xfrm flipH="1">
            <a:off x="6858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14" name="Line 30"/>
          <p:cNvSpPr>
            <a:spLocks noChangeShapeType="1"/>
          </p:cNvSpPr>
          <p:nvPr/>
        </p:nvSpPr>
        <p:spPr bwMode="auto">
          <a:xfrm flipH="1">
            <a:off x="7086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15" name="Line 31"/>
          <p:cNvSpPr>
            <a:spLocks noChangeShapeType="1"/>
          </p:cNvSpPr>
          <p:nvPr/>
        </p:nvSpPr>
        <p:spPr bwMode="auto">
          <a:xfrm flipH="1">
            <a:off x="7467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16" name="Line 32"/>
          <p:cNvSpPr>
            <a:spLocks noChangeShapeType="1"/>
          </p:cNvSpPr>
          <p:nvPr/>
        </p:nvSpPr>
        <p:spPr bwMode="auto">
          <a:xfrm flipH="1">
            <a:off x="8077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17" name="Line 33"/>
          <p:cNvSpPr>
            <a:spLocks noChangeShapeType="1"/>
          </p:cNvSpPr>
          <p:nvPr/>
        </p:nvSpPr>
        <p:spPr bwMode="auto">
          <a:xfrm flipH="1">
            <a:off x="8305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18" name="Line 34"/>
          <p:cNvSpPr>
            <a:spLocks noChangeShapeType="1"/>
          </p:cNvSpPr>
          <p:nvPr/>
        </p:nvSpPr>
        <p:spPr bwMode="auto">
          <a:xfrm flipH="1">
            <a:off x="8686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19" name="Line 35"/>
          <p:cNvSpPr>
            <a:spLocks noChangeShapeType="1"/>
          </p:cNvSpPr>
          <p:nvPr/>
        </p:nvSpPr>
        <p:spPr bwMode="auto">
          <a:xfrm flipH="1">
            <a:off x="7696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20" name="Oval 36"/>
          <p:cNvSpPr>
            <a:spLocks noChangeArrowheads="1"/>
          </p:cNvSpPr>
          <p:nvPr/>
        </p:nvSpPr>
        <p:spPr bwMode="auto">
          <a:xfrm>
            <a:off x="304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21" name="Line 37"/>
          <p:cNvSpPr>
            <a:spLocks noChangeShapeType="1"/>
          </p:cNvSpPr>
          <p:nvPr/>
        </p:nvSpPr>
        <p:spPr bwMode="auto">
          <a:xfrm flipH="1">
            <a:off x="381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22" name="Rectangle 38"/>
          <p:cNvSpPr>
            <a:spLocks noChangeArrowheads="1"/>
          </p:cNvSpPr>
          <p:nvPr/>
        </p:nvSpPr>
        <p:spPr bwMode="auto">
          <a:xfrm>
            <a:off x="304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23" name="Oval 39"/>
          <p:cNvSpPr>
            <a:spLocks noChangeArrowheads="1"/>
          </p:cNvSpPr>
          <p:nvPr/>
        </p:nvSpPr>
        <p:spPr bwMode="auto">
          <a:xfrm>
            <a:off x="914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24" name="Line 40"/>
          <p:cNvSpPr>
            <a:spLocks noChangeShapeType="1"/>
          </p:cNvSpPr>
          <p:nvPr/>
        </p:nvSpPr>
        <p:spPr bwMode="auto">
          <a:xfrm flipH="1">
            <a:off x="990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25" name="Rectangle 41"/>
          <p:cNvSpPr>
            <a:spLocks noChangeArrowheads="1"/>
          </p:cNvSpPr>
          <p:nvPr/>
        </p:nvSpPr>
        <p:spPr bwMode="auto">
          <a:xfrm>
            <a:off x="914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26" name="Oval 42"/>
          <p:cNvSpPr>
            <a:spLocks noChangeArrowheads="1"/>
          </p:cNvSpPr>
          <p:nvPr/>
        </p:nvSpPr>
        <p:spPr bwMode="auto">
          <a:xfrm>
            <a:off x="1600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27" name="Line 43"/>
          <p:cNvSpPr>
            <a:spLocks noChangeShapeType="1"/>
          </p:cNvSpPr>
          <p:nvPr/>
        </p:nvSpPr>
        <p:spPr bwMode="auto">
          <a:xfrm flipH="1">
            <a:off x="1676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28" name="Rectangle 44"/>
          <p:cNvSpPr>
            <a:spLocks noChangeArrowheads="1"/>
          </p:cNvSpPr>
          <p:nvPr/>
        </p:nvSpPr>
        <p:spPr bwMode="auto">
          <a:xfrm>
            <a:off x="1600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29" name="Oval 48"/>
          <p:cNvSpPr>
            <a:spLocks noChangeArrowheads="1"/>
          </p:cNvSpPr>
          <p:nvPr/>
        </p:nvSpPr>
        <p:spPr bwMode="auto">
          <a:xfrm>
            <a:off x="6248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30" name="Line 49"/>
          <p:cNvSpPr>
            <a:spLocks noChangeShapeType="1"/>
          </p:cNvSpPr>
          <p:nvPr/>
        </p:nvSpPr>
        <p:spPr bwMode="auto">
          <a:xfrm flipH="1">
            <a:off x="632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31" name="Rectangle 50"/>
          <p:cNvSpPr>
            <a:spLocks noChangeArrowheads="1"/>
          </p:cNvSpPr>
          <p:nvPr/>
        </p:nvSpPr>
        <p:spPr bwMode="auto">
          <a:xfrm>
            <a:off x="6248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32" name="Oval 51"/>
          <p:cNvSpPr>
            <a:spLocks noChangeArrowheads="1"/>
          </p:cNvSpPr>
          <p:nvPr/>
        </p:nvSpPr>
        <p:spPr bwMode="auto">
          <a:xfrm>
            <a:off x="6934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33" name="Line 52"/>
          <p:cNvSpPr>
            <a:spLocks noChangeShapeType="1"/>
          </p:cNvSpPr>
          <p:nvPr/>
        </p:nvSpPr>
        <p:spPr bwMode="auto">
          <a:xfrm flipH="1">
            <a:off x="7010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34" name="Rectangle 53"/>
          <p:cNvSpPr>
            <a:spLocks noChangeArrowheads="1"/>
          </p:cNvSpPr>
          <p:nvPr/>
        </p:nvSpPr>
        <p:spPr bwMode="auto">
          <a:xfrm>
            <a:off x="6934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35" name="Oval 54"/>
          <p:cNvSpPr>
            <a:spLocks noChangeArrowheads="1"/>
          </p:cNvSpPr>
          <p:nvPr/>
        </p:nvSpPr>
        <p:spPr bwMode="auto">
          <a:xfrm>
            <a:off x="7543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36" name="Line 55"/>
          <p:cNvSpPr>
            <a:spLocks noChangeShapeType="1"/>
          </p:cNvSpPr>
          <p:nvPr/>
        </p:nvSpPr>
        <p:spPr bwMode="auto">
          <a:xfrm flipH="1">
            <a:off x="7620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37" name="Rectangle 56"/>
          <p:cNvSpPr>
            <a:spLocks noChangeArrowheads="1"/>
          </p:cNvSpPr>
          <p:nvPr/>
        </p:nvSpPr>
        <p:spPr bwMode="auto">
          <a:xfrm>
            <a:off x="7543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38" name="Oval 57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39" name="Line 58"/>
          <p:cNvSpPr>
            <a:spLocks noChangeShapeType="1"/>
          </p:cNvSpPr>
          <p:nvPr/>
        </p:nvSpPr>
        <p:spPr bwMode="auto">
          <a:xfrm>
            <a:off x="4267200" y="1981200"/>
            <a:ext cx="29718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40" name="Oval 59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41" name="Line 60"/>
          <p:cNvSpPr>
            <a:spLocks noChangeShapeType="1"/>
          </p:cNvSpPr>
          <p:nvPr/>
        </p:nvSpPr>
        <p:spPr bwMode="auto">
          <a:xfrm flipH="1">
            <a:off x="2286000" y="1981200"/>
            <a:ext cx="7620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42" name="Text Box 61"/>
          <p:cNvSpPr txBox="1">
            <a:spLocks noChangeArrowheads="1"/>
          </p:cNvSpPr>
          <p:nvPr/>
        </p:nvSpPr>
        <p:spPr bwMode="auto">
          <a:xfrm>
            <a:off x="533400" y="4343400"/>
            <a:ext cx="8153400" cy="115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m + 1 children are divided evenly between the old and new nodes.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parent gets one new child.  (If the parent become overfull, then it, too, will have to be split).</a:t>
            </a:r>
          </a:p>
        </p:txBody>
      </p:sp>
      <p:sp>
        <p:nvSpPr>
          <p:cNvPr id="16443" name="AutoShape 68"/>
          <p:cNvSpPr>
            <a:spLocks noChangeArrowheads="1"/>
          </p:cNvSpPr>
          <p:nvPr/>
        </p:nvSpPr>
        <p:spPr bwMode="auto">
          <a:xfrm>
            <a:off x="32766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rgbClr val="3399FF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44" name="Rectangle 69"/>
          <p:cNvSpPr>
            <a:spLocks noChangeArrowheads="1"/>
          </p:cNvSpPr>
          <p:nvPr/>
        </p:nvSpPr>
        <p:spPr bwMode="auto">
          <a:xfrm>
            <a:off x="35052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16445" name="Rectangle 70"/>
          <p:cNvSpPr>
            <a:spLocks noChangeArrowheads="1"/>
          </p:cNvSpPr>
          <p:nvPr/>
        </p:nvSpPr>
        <p:spPr bwMode="auto">
          <a:xfrm>
            <a:off x="4114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11</a:t>
            </a:r>
          </a:p>
        </p:txBody>
      </p:sp>
      <p:sp>
        <p:nvSpPr>
          <p:cNvPr id="16446" name="Line 72"/>
          <p:cNvSpPr>
            <a:spLocks noChangeShapeType="1"/>
          </p:cNvSpPr>
          <p:nvPr/>
        </p:nvSpPr>
        <p:spPr bwMode="auto">
          <a:xfrm flipH="1">
            <a:off x="3505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47" name="Line 73"/>
          <p:cNvSpPr>
            <a:spLocks noChangeShapeType="1"/>
          </p:cNvSpPr>
          <p:nvPr/>
        </p:nvSpPr>
        <p:spPr bwMode="auto">
          <a:xfrm flipH="1">
            <a:off x="3886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48" name="Line 74"/>
          <p:cNvSpPr>
            <a:spLocks noChangeShapeType="1"/>
          </p:cNvSpPr>
          <p:nvPr/>
        </p:nvSpPr>
        <p:spPr bwMode="auto">
          <a:xfrm flipH="1">
            <a:off x="4114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49" name="Line 75"/>
          <p:cNvSpPr>
            <a:spLocks noChangeShapeType="1"/>
          </p:cNvSpPr>
          <p:nvPr/>
        </p:nvSpPr>
        <p:spPr bwMode="auto">
          <a:xfrm flipH="1">
            <a:off x="4495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50" name="Line 76"/>
          <p:cNvSpPr>
            <a:spLocks noChangeShapeType="1"/>
          </p:cNvSpPr>
          <p:nvPr/>
        </p:nvSpPr>
        <p:spPr bwMode="auto">
          <a:xfrm flipH="1">
            <a:off x="5105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51" name="Line 77"/>
          <p:cNvSpPr>
            <a:spLocks noChangeShapeType="1"/>
          </p:cNvSpPr>
          <p:nvPr/>
        </p:nvSpPr>
        <p:spPr bwMode="auto">
          <a:xfrm flipH="1">
            <a:off x="5334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52" name="Line 78"/>
          <p:cNvSpPr>
            <a:spLocks noChangeShapeType="1"/>
          </p:cNvSpPr>
          <p:nvPr/>
        </p:nvSpPr>
        <p:spPr bwMode="auto">
          <a:xfrm flipH="1">
            <a:off x="5715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53" name="Line 79"/>
          <p:cNvSpPr>
            <a:spLocks noChangeShapeType="1"/>
          </p:cNvSpPr>
          <p:nvPr/>
        </p:nvSpPr>
        <p:spPr bwMode="auto">
          <a:xfrm flipH="1">
            <a:off x="4724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54" name="Oval 80"/>
          <p:cNvSpPr>
            <a:spLocks noChangeArrowheads="1"/>
          </p:cNvSpPr>
          <p:nvPr/>
        </p:nvSpPr>
        <p:spPr bwMode="auto">
          <a:xfrm>
            <a:off x="3276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55" name="Line 81"/>
          <p:cNvSpPr>
            <a:spLocks noChangeShapeType="1"/>
          </p:cNvSpPr>
          <p:nvPr/>
        </p:nvSpPr>
        <p:spPr bwMode="auto">
          <a:xfrm flipH="1">
            <a:off x="3352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56" name="Rectangle 82"/>
          <p:cNvSpPr>
            <a:spLocks noChangeArrowheads="1"/>
          </p:cNvSpPr>
          <p:nvPr/>
        </p:nvSpPr>
        <p:spPr bwMode="auto">
          <a:xfrm>
            <a:off x="3276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57" name="Oval 83"/>
          <p:cNvSpPr>
            <a:spLocks noChangeArrowheads="1"/>
          </p:cNvSpPr>
          <p:nvPr/>
        </p:nvSpPr>
        <p:spPr bwMode="auto">
          <a:xfrm>
            <a:off x="3886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58" name="Line 84"/>
          <p:cNvSpPr>
            <a:spLocks noChangeShapeType="1"/>
          </p:cNvSpPr>
          <p:nvPr/>
        </p:nvSpPr>
        <p:spPr bwMode="auto">
          <a:xfrm flipH="1">
            <a:off x="3962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59" name="Rectangle 85"/>
          <p:cNvSpPr>
            <a:spLocks noChangeArrowheads="1"/>
          </p:cNvSpPr>
          <p:nvPr/>
        </p:nvSpPr>
        <p:spPr bwMode="auto">
          <a:xfrm>
            <a:off x="3886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60" name="Oval 86"/>
          <p:cNvSpPr>
            <a:spLocks noChangeArrowheads="1"/>
          </p:cNvSpPr>
          <p:nvPr/>
        </p:nvSpPr>
        <p:spPr bwMode="auto">
          <a:xfrm>
            <a:off x="4572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61" name="Line 87"/>
          <p:cNvSpPr>
            <a:spLocks noChangeShapeType="1"/>
          </p:cNvSpPr>
          <p:nvPr/>
        </p:nvSpPr>
        <p:spPr bwMode="auto">
          <a:xfrm flipH="1">
            <a:off x="4648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62" name="Rectangle 88"/>
          <p:cNvSpPr>
            <a:spLocks noChangeArrowheads="1"/>
          </p:cNvSpPr>
          <p:nvPr/>
        </p:nvSpPr>
        <p:spPr bwMode="auto">
          <a:xfrm>
            <a:off x="4572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63" name="Line 96"/>
          <p:cNvSpPr>
            <a:spLocks noChangeShapeType="1"/>
          </p:cNvSpPr>
          <p:nvPr/>
        </p:nvSpPr>
        <p:spPr bwMode="auto">
          <a:xfrm>
            <a:off x="3657600" y="1981200"/>
            <a:ext cx="914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464" name="Oval 97"/>
          <p:cNvSpPr>
            <a:spLocks noChangeArrowheads="1"/>
          </p:cNvSpPr>
          <p:nvPr/>
        </p:nvSpPr>
        <p:spPr bwMode="auto">
          <a:xfrm>
            <a:off x="41910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6465" name="Rectangle 98"/>
          <p:cNvSpPr>
            <a:spLocks noChangeArrowheads="1"/>
          </p:cNvSpPr>
          <p:nvPr/>
        </p:nvSpPr>
        <p:spPr bwMode="auto">
          <a:xfrm>
            <a:off x="3124200" y="17526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8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306"/>
    </mc:Choice>
    <mc:Fallback xmlns:p15="http://schemas.microsoft.com/office/powerpoint/2012/main" xmlns="">
      <p:transition spd="slow" advTm="126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559" x="2509838" y="3295650"/>
          <p14:tracePt t="10573" x="2509838" y="3286125"/>
          <p14:tracePt t="10598" x="2500313" y="3286125"/>
          <p14:tracePt t="10611" x="2500313" y="3276600"/>
          <p14:tracePt t="10662" x="2490788" y="3276600"/>
          <p14:tracePt t="10727" x="2482850" y="3268663"/>
          <p14:tracePt t="11142" x="2490788" y="3268663"/>
          <p14:tracePt t="11155" x="2509838" y="3268663"/>
          <p14:tracePt t="11171" x="2544763" y="3268663"/>
          <p14:tracePt t="11187" x="2571750" y="3268663"/>
          <p14:tracePt t="11202" x="2608263" y="3268663"/>
          <p14:tracePt t="11213" x="2660650" y="3259138"/>
          <p14:tracePt t="11229" x="2697163" y="3259138"/>
          <p14:tracePt t="11240" x="2732088" y="3259138"/>
          <p14:tracePt t="11258" x="2795588" y="3259138"/>
          <p14:tracePt t="11274" x="2822575" y="3259138"/>
          <p14:tracePt t="11292" x="2901950" y="3259138"/>
          <p14:tracePt t="11308" x="2938463" y="3259138"/>
          <p14:tracePt t="11324" x="2965450" y="3259138"/>
          <p14:tracePt t="11341" x="3027363" y="3259138"/>
          <p14:tracePt t="11358" x="3062288" y="3268663"/>
          <p14:tracePt t="11374" x="3108325" y="3276600"/>
          <p14:tracePt t="11392" x="3214688" y="3295650"/>
          <p14:tracePt t="11407" x="3276600" y="3303588"/>
          <p14:tracePt t="11424" x="3340100" y="3313113"/>
          <p14:tracePt t="11441" x="3375025" y="3322638"/>
          <p14:tracePt t="11458" x="3455988" y="3330575"/>
          <p14:tracePt t="11474" x="3490913" y="3330575"/>
          <p14:tracePt t="11492" x="3527425" y="3330575"/>
          <p14:tracePt t="11509" x="3652838" y="3340100"/>
          <p14:tracePt t="11525" x="3679825" y="3340100"/>
          <p14:tracePt t="11541" x="3705225" y="3348038"/>
          <p14:tracePt t="11558" x="3724275" y="3348038"/>
          <p14:tracePt t="11575" x="3751263" y="3357563"/>
          <p14:tracePt t="11591" x="3776663" y="3357563"/>
          <p14:tracePt t="11608" x="3795713" y="3357563"/>
          <p14:tracePt t="11625" x="3840163" y="3357563"/>
          <p14:tracePt t="11643" x="3875088" y="3357563"/>
          <p14:tracePt t="11659" x="3919538" y="3357563"/>
          <p14:tracePt t="11676" x="4017963" y="3367088"/>
          <p14:tracePt t="11693" x="4054475" y="3367088"/>
          <p14:tracePt t="11709" x="4089400" y="3367088"/>
          <p14:tracePt t="11725" x="4133850" y="3367088"/>
          <p14:tracePt t="11743" x="4197350" y="3367088"/>
          <p14:tracePt t="11759" x="4224338" y="3367088"/>
          <p14:tracePt t="11778" x="4241800" y="3367088"/>
          <p14:tracePt t="11794" x="4259263" y="3367088"/>
          <p14:tracePt t="11810" x="4268788" y="3367088"/>
          <p14:tracePt t="11841" x="4276725" y="3367088"/>
          <p14:tracePt t="12231" x="4268788" y="3367088"/>
          <p14:tracePt t="12245" x="4259263" y="3367088"/>
          <p14:tracePt t="12262" x="4251325" y="3367088"/>
          <p14:tracePt t="12279" x="4241800" y="3367088"/>
          <p14:tracePt t="12292" x="4232275" y="3367088"/>
          <p14:tracePt t="12307" x="4214813" y="3367088"/>
          <p14:tracePt t="12322" x="4205288" y="3367088"/>
          <p14:tracePt t="12333" x="4187825" y="3367088"/>
          <p14:tracePt t="12347" x="4152900" y="3367088"/>
          <p14:tracePt t="12360" x="4089400" y="3367088"/>
          <p14:tracePt t="12377" x="4017963" y="3367088"/>
          <p14:tracePt t="12394" x="3857625" y="3367088"/>
          <p14:tracePt t="12410" x="3776663" y="3367088"/>
          <p14:tracePt t="12427" x="3679825" y="3357563"/>
          <p14:tracePt t="12443" x="3562350" y="3348038"/>
          <p14:tracePt t="12462" x="3394075" y="3348038"/>
          <p14:tracePt t="12478" x="3348038" y="3348038"/>
          <p14:tracePt t="12496" x="3251200" y="3330575"/>
          <p14:tracePt t="12511" x="3179763" y="3322638"/>
          <p14:tracePt t="12528" x="3098800" y="3303588"/>
          <p14:tracePt t="12544" x="3027363" y="3295650"/>
          <p14:tracePt t="12561" x="2894013" y="3276600"/>
          <p14:tracePt t="12578" x="2840038" y="3268663"/>
          <p14:tracePt t="12596" x="2795588" y="3251200"/>
          <p14:tracePt t="12612" x="2670175" y="3214688"/>
          <p14:tracePt t="12628" x="2589213" y="3197225"/>
          <p14:tracePt t="12644" x="2527300" y="3179763"/>
          <p14:tracePt t="12664" x="2490788" y="3170238"/>
          <p14:tracePt t="12666" x="2455863" y="3160713"/>
          <p14:tracePt t="12681" x="2411413" y="3152775"/>
          <p14:tracePt t="12695" x="2384425" y="3143250"/>
          <p14:tracePt t="12712" x="2357438" y="3143250"/>
          <p14:tracePt t="12729" x="2330450" y="3133725"/>
          <p14:tracePt t="12744" x="2322513" y="3125788"/>
          <p14:tracePt t="12761" x="2312988" y="3125788"/>
          <p14:tracePt t="12910" x="2322513" y="3125788"/>
          <p14:tracePt t="12935" x="2330450" y="3125788"/>
          <p14:tracePt t="12960" x="2339975" y="3125788"/>
          <p14:tracePt t="12973" x="2347913" y="3125788"/>
          <p14:tracePt t="12987" x="2357438" y="3125788"/>
          <p14:tracePt t="13000" x="2374900" y="3125788"/>
          <p14:tracePt t="13015" x="2384425" y="3125788"/>
          <p14:tracePt t="13029" x="2393950" y="3125788"/>
          <p14:tracePt t="13046" x="2428875" y="3125788"/>
          <p14:tracePt t="13063" x="2562225" y="3125788"/>
          <p14:tracePt t="13079" x="2633663" y="3133725"/>
          <p14:tracePt t="13095" x="2724150" y="3143250"/>
          <p14:tracePt t="13113" x="2840038" y="3170238"/>
          <p14:tracePt t="13129" x="3133725" y="3232150"/>
          <p14:tracePt t="13146" x="3259138" y="3259138"/>
          <p14:tracePt t="13162" x="3375025" y="3286125"/>
          <p14:tracePt t="13179" x="3581400" y="3322638"/>
          <p14:tracePt t="13196" x="3670300" y="3340100"/>
          <p14:tracePt t="13213" x="3741738" y="3348038"/>
          <p14:tracePt t="13229" x="3803650" y="3357563"/>
          <p14:tracePt t="13248" x="3911600" y="3357563"/>
          <p14:tracePt t="13263" x="3973513" y="3357563"/>
          <p14:tracePt t="13280" x="4017963" y="3357563"/>
          <p14:tracePt t="13296" x="4071938" y="3357563"/>
          <p14:tracePt t="13314" x="4152900" y="3357563"/>
          <p14:tracePt t="13330" x="4187825" y="3357563"/>
          <p14:tracePt t="13347" x="4214813" y="3357563"/>
          <p14:tracePt t="13363" x="4224338" y="3357563"/>
          <p14:tracePt t="13409" x="4232275" y="3357563"/>
          <p14:tracePt t="13421" x="4241800" y="3357563"/>
          <p14:tracePt t="13474" x="4251325" y="3357563"/>
          <p14:tracePt t="15642" x="4241800" y="3357563"/>
          <p14:tracePt t="15655" x="4232275" y="3357563"/>
          <p14:tracePt t="15823" x="4224338" y="3357563"/>
          <p14:tracePt t="15863" x="4214813" y="3357563"/>
          <p14:tracePt t="15900" x="4205288" y="3357563"/>
          <p14:tracePt t="15912" x="4197350" y="3357563"/>
          <p14:tracePt t="15940" x="4187825" y="3357563"/>
          <p14:tracePt t="15953" x="4179888" y="3357563"/>
          <p14:tracePt t="15964" x="4170363" y="3357563"/>
          <p14:tracePt t="15978" x="4160838" y="3357563"/>
          <p14:tracePt t="15990" x="4152900" y="3357563"/>
          <p14:tracePt t="16005" x="4143375" y="3357563"/>
          <p14:tracePt t="16020" x="4125913" y="3357563"/>
          <p14:tracePt t="16036" x="4081463" y="3357563"/>
          <p14:tracePt t="16055" x="3803650" y="3340100"/>
          <p14:tracePt t="16070" x="3670300" y="3330575"/>
          <p14:tracePt t="16087" x="3554413" y="3322638"/>
          <p14:tracePt t="16103" x="3455988" y="3313113"/>
          <p14:tracePt t="16120" x="3259138" y="3295650"/>
          <p14:tracePt t="16138" x="3170238" y="3286125"/>
          <p14:tracePt t="16153" x="3071813" y="3276600"/>
          <p14:tracePt t="16172" x="2901950" y="3241675"/>
          <p14:tracePt t="16187" x="2830513" y="3232150"/>
          <p14:tracePt t="16204" x="2751138" y="3214688"/>
          <p14:tracePt t="16221" x="2581275" y="3170238"/>
          <p14:tracePt t="16238" x="2500313" y="3152775"/>
          <p14:tracePt t="16254" x="2411413" y="3143250"/>
          <p14:tracePt t="16271" x="2330450" y="3133725"/>
          <p14:tracePt t="16288" x="2232025" y="3116263"/>
          <p14:tracePt t="16304" x="2187575" y="3108325"/>
          <p14:tracePt t="16321" x="2152650" y="3098800"/>
          <p14:tracePt t="16337" x="2071688" y="3089275"/>
          <p14:tracePt t="16354" x="2027238" y="3081338"/>
          <p14:tracePt t="16372" x="1973263" y="3071813"/>
          <p14:tracePt t="16387" x="1911350" y="3062288"/>
          <p14:tracePt t="16405" x="1785938" y="3036888"/>
          <p14:tracePt t="16422" x="1724025" y="3017838"/>
          <p14:tracePt t="16439" x="1660525" y="3000375"/>
          <p14:tracePt t="16456" x="1589088" y="2982913"/>
          <p14:tracePt t="16471" x="1490663" y="2965450"/>
          <p14:tracePt t="16488" x="1411288" y="2946400"/>
          <p14:tracePt t="16505" x="1393825" y="2946400"/>
          <p14:tracePt t="16521" x="1374775" y="2938463"/>
          <p14:tracePt t="16538" x="1347788" y="2938463"/>
          <p14:tracePt t="16557" x="1330325" y="2938463"/>
          <p14:tracePt t="16572" x="1322388" y="2938463"/>
          <p14:tracePt t="16588" x="1303338" y="2938463"/>
          <p14:tracePt t="16606" x="1276350" y="2973388"/>
          <p14:tracePt t="16622" x="1268413" y="3009900"/>
          <p14:tracePt t="16638" x="1258888" y="3027363"/>
          <p14:tracePt t="16656" x="1241425" y="3062288"/>
          <p14:tracePt t="16674" x="1223963" y="3089275"/>
          <p14:tracePt t="16688" x="1214438" y="3098800"/>
          <p14:tracePt t="16705" x="1204913" y="3116263"/>
          <p14:tracePt t="16721" x="1204913" y="3125788"/>
          <p14:tracePt t="16739" x="1196975" y="3125788"/>
          <p14:tracePt t="16756" x="1187450" y="3133725"/>
          <p14:tracePt t="16789" x="1179513" y="3143250"/>
          <p14:tracePt t="16806" x="1169988" y="3143250"/>
          <p14:tracePt t="16836" x="1160463" y="3152775"/>
          <p14:tracePt t="16849" x="1152525" y="3160713"/>
          <p14:tracePt t="16953" x="1152525" y="3152775"/>
          <p14:tracePt t="17017" x="1160463" y="3152775"/>
          <p14:tracePt t="17030" x="1160463" y="3143250"/>
          <p14:tracePt t="17057" x="1169988" y="3143250"/>
          <p14:tracePt t="17094" x="1179513" y="3143250"/>
          <p14:tracePt t="17107" x="1179513" y="3133725"/>
          <p14:tracePt t="17145" x="1187450" y="3133725"/>
          <p14:tracePt t="17157" x="1196975" y="3133725"/>
          <p14:tracePt t="17223" x="1204913" y="3125788"/>
          <p14:tracePt t="17287" x="1204913" y="3116263"/>
          <p14:tracePt t="17300" x="1214438" y="3116263"/>
          <p14:tracePt t="17364" x="1223963" y="3108325"/>
          <p14:tracePt t="17403" x="1231900" y="3108325"/>
          <p14:tracePt t="17416" x="1241425" y="3108325"/>
          <p14:tracePt t="17428" x="1268413" y="3108325"/>
          <p14:tracePt t="17442" x="1295400" y="3108325"/>
          <p14:tracePt t="17458" x="1330325" y="3098800"/>
          <p14:tracePt t="17473" x="1384300" y="3098800"/>
          <p14:tracePt t="17491" x="1428750" y="3098800"/>
          <p14:tracePt t="17508" x="1544638" y="3098800"/>
          <p14:tracePt t="17527" x="1589088" y="3098800"/>
          <p14:tracePt t="17541" x="1660525" y="3108325"/>
          <p14:tracePt t="17559" x="1731963" y="3116263"/>
          <p14:tracePt t="17574" x="1830388" y="3116263"/>
          <p14:tracePt t="17591" x="1946275" y="3116263"/>
          <p14:tracePt t="17608" x="2133600" y="3116263"/>
          <p14:tracePt t="17624" x="2232025" y="3116263"/>
          <p14:tracePt t="17642" x="2339975" y="3116263"/>
          <p14:tracePt t="17659" x="2589213" y="3133725"/>
          <p14:tracePt t="17675" x="2705100" y="3143250"/>
          <p14:tracePt t="17690" x="2830513" y="3152775"/>
          <p14:tracePt t="17707" x="3276600" y="3205163"/>
          <p14:tracePt t="17722" x="3562350" y="3268663"/>
          <p14:tracePt t="17739" x="3732213" y="3303588"/>
          <p14:tracePt t="17757" x="3848100" y="3340100"/>
          <p14:tracePt t="17773" x="4089400" y="3394075"/>
          <p14:tracePt t="17790" x="4187825" y="3429000"/>
          <p14:tracePt t="17807" x="4268788" y="3455988"/>
          <p14:tracePt t="17810" x="4313238" y="3473450"/>
          <p14:tracePt t="17825" x="4340225" y="3473450"/>
          <p14:tracePt t="17839" x="4357688" y="3473450"/>
          <p14:tracePt t="17859" x="4375150" y="3482975"/>
          <p14:tracePt t="17875" x="4402138" y="3482975"/>
          <p14:tracePt t="17893" x="4419600" y="3482975"/>
          <p14:tracePt t="17911" x="4429125" y="3482975"/>
          <p14:tracePt t="17926" x="4438650" y="3482975"/>
          <p14:tracePt t="17954" x="4446588" y="3482975"/>
          <p14:tracePt t="17992" x="4456113" y="3482975"/>
          <p14:tracePt t="18004" x="4465638" y="3482975"/>
          <p14:tracePt t="18018" x="4473575" y="3482975"/>
          <p14:tracePt t="18030" x="4491038" y="3482975"/>
          <p14:tracePt t="18056" x="4500563" y="3482975"/>
          <p14:tracePt t="18312" x="4500563" y="3473450"/>
          <p14:tracePt t="18468" x="4491038" y="3473450"/>
          <p14:tracePt t="18561" x="4483100" y="3473450"/>
          <p14:tracePt t="18865" x="4473575" y="3473450"/>
          <p14:tracePt t="19124" x="4465638" y="3473450"/>
          <p14:tracePt t="19226" x="4456113" y="3473450"/>
          <p14:tracePt t="19278" x="4446588" y="3465513"/>
          <p14:tracePt t="19290" x="4438650" y="3465513"/>
          <p14:tracePt t="19315" x="4429125" y="3465513"/>
          <p14:tracePt t="19354" x="4419600" y="3465513"/>
          <p14:tracePt t="19457" x="4411663" y="3465513"/>
          <p14:tracePt t="19497" x="4402138" y="3465513"/>
          <p14:tracePt t="19522" x="4394200" y="3455988"/>
          <p14:tracePt t="19535" x="4375150" y="3446463"/>
          <p14:tracePt t="19549" x="4340225" y="3419475"/>
          <p14:tracePt t="19563" x="4286250" y="3394075"/>
          <p14:tracePt t="19580" x="4232275" y="3367088"/>
          <p14:tracePt t="19597" x="4197350" y="3348038"/>
          <p14:tracePt t="19613" x="4143375" y="3330575"/>
          <p14:tracePt t="19630" x="4089400" y="3322638"/>
          <p14:tracePt t="19647" x="4062413" y="3313113"/>
          <p14:tracePt t="19664" x="4010025" y="3276600"/>
          <p14:tracePt t="19679" x="3965575" y="3251200"/>
          <p14:tracePt t="19697" x="3946525" y="3241675"/>
          <p14:tracePt t="19713" x="3911600" y="3232150"/>
          <p14:tracePt t="19730" x="3902075" y="3224213"/>
          <p14:tracePt t="19747" x="3884613" y="3214688"/>
          <p14:tracePt t="19764" x="3848100" y="3205163"/>
          <p14:tracePt t="19781" x="3830638" y="3187700"/>
          <p14:tracePt t="19798" x="3803650" y="3179763"/>
          <p14:tracePt t="19814" x="3786188" y="3160713"/>
          <p14:tracePt t="19831" x="3751263" y="3133725"/>
          <p14:tracePt t="19848" x="3724275" y="3116263"/>
          <p14:tracePt t="19864" x="3705225" y="3108325"/>
          <p14:tracePt t="19881" x="3679825" y="3089275"/>
          <p14:tracePt t="19897" x="3679825" y="3081338"/>
          <p14:tracePt t="19932" x="3679825" y="3071813"/>
          <p14:tracePt t="19944" x="3670300" y="3071813"/>
          <p14:tracePt t="19957" x="3670300" y="3062288"/>
          <p14:tracePt t="19971" x="3652838" y="3044825"/>
          <p14:tracePt t="19983" x="3643313" y="3009900"/>
          <p14:tracePt t="19998" x="3616325" y="2955925"/>
          <p14:tracePt t="20014" x="3589338" y="2911475"/>
          <p14:tracePt t="20031" x="3571875" y="2884488"/>
          <p14:tracePt t="20049" x="3517900" y="2813050"/>
          <p14:tracePt t="20065" x="3500438" y="2795588"/>
          <p14:tracePt t="20082" x="3473450" y="2759075"/>
          <p14:tracePt t="20086" x="3446463" y="2714625"/>
          <p14:tracePt t="20101" x="3419475" y="2679700"/>
          <p14:tracePt t="20114" x="3394075" y="2625725"/>
          <p14:tracePt t="20131" x="3375025" y="2581275"/>
          <p14:tracePt t="20150" x="3357563" y="2536825"/>
          <p14:tracePt t="20166" x="3348038" y="2500313"/>
          <p14:tracePt t="20181" x="3348038" y="2473325"/>
          <p14:tracePt t="20198" x="3340100" y="2428875"/>
          <p14:tracePt t="20215" x="0" y="0"/>
        </p14:tracePtLst>
        <p14:tracePtLst>
          <p14:tracePt t="22190" x="3295650" y="2054225"/>
          <p14:tracePt t="22524" x="3286125" y="2054225"/>
          <p14:tracePt t="23280" x="3286125" y="2062163"/>
          <p14:tracePt t="23293" x="3276600" y="2062163"/>
          <p14:tracePt t="23371" x="3276600" y="2071688"/>
          <p14:tracePt t="23384" x="3276600" y="2081213"/>
          <p14:tracePt t="23434" x="3276600" y="2089150"/>
          <p14:tracePt t="23461" x="3268663" y="2089150"/>
          <p14:tracePt t="23473" x="3268663" y="2098675"/>
          <p14:tracePt t="23538" x="3259138" y="2108200"/>
          <p14:tracePt t="23589" x="3259138" y="2116138"/>
          <p14:tracePt t="23627" x="3259138" y="2125663"/>
          <p14:tracePt t="23666" x="3251200" y="2133600"/>
          <p14:tracePt t="23679" x="3251200" y="2143125"/>
          <p14:tracePt t="23693" x="3241675" y="2152650"/>
          <p14:tracePt t="23708" x="3241675" y="2179638"/>
          <p14:tracePt t="23723" x="3232150" y="2214563"/>
          <p14:tracePt t="23740" x="3214688" y="2276475"/>
          <p14:tracePt t="23758" x="3197225" y="2357438"/>
          <p14:tracePt t="23774" x="3179763" y="2455863"/>
          <p14:tracePt t="23791" x="3152775" y="2554288"/>
          <p14:tracePt t="23807" x="3152775" y="2581275"/>
          <p14:tracePt t="23811" x="3152775" y="2589213"/>
          <p14:tracePt t="23824" x="3152775" y="2598738"/>
          <p14:tracePt t="23840" x="3152775" y="2608263"/>
          <p14:tracePt t="23859" x="3152775" y="2643188"/>
          <p14:tracePt t="23876" x="3152775" y="2652713"/>
          <p14:tracePt t="23892" x="3152775" y="2670175"/>
          <p14:tracePt t="23909" x="3152775" y="2705100"/>
          <p14:tracePt t="23925" x="3152775" y="2724150"/>
          <p14:tracePt t="23941" x="3152775" y="2741613"/>
          <p14:tracePt t="23959" x="3152775" y="2751138"/>
          <p14:tracePt t="23975" x="3152775" y="2768600"/>
          <p14:tracePt t="24362" x="3152775" y="2759075"/>
          <p14:tracePt t="24375" x="3160713" y="2759075"/>
          <p14:tracePt t="24399" x="0" y="0"/>
        </p14:tracePtLst>
        <p14:tracePtLst>
          <p14:tracePt t="50040" x="3054350" y="1795463"/>
          <p14:tracePt t="50284" x="3054350" y="1803400"/>
          <p14:tracePt t="50314" x="3054350" y="1812925"/>
          <p14:tracePt t="50336" x="3054350" y="1822450"/>
          <p14:tracePt t="50362" x="3044825" y="1830388"/>
          <p14:tracePt t="50387" x="3044825" y="1839913"/>
          <p14:tracePt t="50413" x="3036888" y="1847850"/>
          <p14:tracePt t="50439" x="3036888" y="1857375"/>
          <p14:tracePt t="50477" x="3027363" y="1866900"/>
          <p14:tracePt t="50490" x="3027363" y="1874838"/>
          <p14:tracePt t="50502" x="3027363" y="1893888"/>
          <p14:tracePt t="50517" x="3027363" y="1911350"/>
          <p14:tracePt t="50530" x="3017838" y="1928813"/>
          <p14:tracePt t="50546" x="3017838" y="1938338"/>
          <p14:tracePt t="50562" x="3017838" y="1946275"/>
          <p14:tracePt t="50582" x="3017838" y="1955800"/>
          <p14:tracePt t="50646" x="3009900" y="1955800"/>
          <p14:tracePt t="50707" x="3000375" y="1955800"/>
          <p14:tracePt t="51210" x="2990850" y="1955800"/>
          <p14:tracePt t="51220" x="2990850" y="1965325"/>
          <p14:tracePt t="51676" x="2982913" y="1965325"/>
          <p14:tracePt t="51705" x="2973388" y="1973263"/>
          <p14:tracePt t="51720" x="2965450" y="1990725"/>
          <p14:tracePt t="51735" x="2938463" y="2081213"/>
          <p14:tracePt t="51753" x="2884488" y="2205038"/>
          <p14:tracePt t="51765" x="2840038" y="2295525"/>
          <p14:tracePt t="51783" x="2803525" y="2357438"/>
          <p14:tracePt t="51799" x="2776538" y="2393950"/>
          <p14:tracePt t="51815" x="2776538" y="2401888"/>
          <p14:tracePt t="51832" x="2776538" y="2411413"/>
          <p14:tracePt t="51835" x="2768600" y="2411413"/>
          <p14:tracePt t="51851" x="2759075" y="2428875"/>
          <p14:tracePt t="51866" x="2751138" y="2428875"/>
          <p14:tracePt t="51883" x="2751138" y="2438400"/>
          <p14:tracePt t="51900" x="2741613" y="2438400"/>
          <p14:tracePt t="51916" x="2732088" y="2446338"/>
          <p14:tracePt t="51933" x="2724150" y="2446338"/>
          <p14:tracePt t="51949" x="2714625" y="2446338"/>
          <p14:tracePt t="51980" x="2705100" y="2446338"/>
          <p14:tracePt t="51990" x="2697163" y="2446338"/>
          <p14:tracePt t="52081" x="2705100" y="2446338"/>
          <p14:tracePt t="52120" x="2714625" y="2446338"/>
          <p14:tracePt t="52145" x="2724150" y="2446338"/>
          <p14:tracePt t="52159" x="2724150" y="2438400"/>
          <p14:tracePt t="52172" x="2741613" y="2438400"/>
          <p14:tracePt t="52198" x="2751138" y="2428875"/>
          <p14:tracePt t="52223" x="2759075" y="2419350"/>
          <p14:tracePt t="52236" x="2768600" y="2411413"/>
          <p14:tracePt t="52252" x="2786063" y="2401888"/>
          <p14:tracePt t="52274" x="2795588" y="2393950"/>
          <p14:tracePt t="52289" x="2803525" y="2393950"/>
          <p14:tracePt t="52301" x="2813050" y="2374900"/>
          <p14:tracePt t="52317" x="2840038" y="2357438"/>
          <p14:tracePt t="52333" x="2857500" y="2339975"/>
          <p14:tracePt t="52351" x="2911475" y="2251075"/>
          <p14:tracePt t="52368" x="2928938" y="2224088"/>
          <p14:tracePt t="52384" x="2965450" y="2187575"/>
          <p14:tracePt t="52401" x="2990850" y="2170113"/>
          <p14:tracePt t="52417" x="3044825" y="2125663"/>
          <p14:tracePt t="52433" x="3089275" y="2098675"/>
          <p14:tracePt t="52450" x="3133725" y="2071688"/>
          <p14:tracePt t="52453" x="3170238" y="2044700"/>
          <p14:tracePt t="52467" x="3224213" y="2017713"/>
          <p14:tracePt t="52484" x="3268663" y="2000250"/>
          <p14:tracePt t="52501" x="3303588" y="1973263"/>
          <p14:tracePt t="52518" x="3348038" y="1946275"/>
          <p14:tracePt t="52534" x="3411538" y="1919288"/>
          <p14:tracePt t="52551" x="3429000" y="1919288"/>
          <p14:tracePt t="52567" x="3438525" y="1911350"/>
          <p14:tracePt t="52571" x="3455988" y="1901825"/>
          <p14:tracePt t="52584" x="3465513" y="1901825"/>
          <p14:tracePt t="52601" x="3473450" y="1893888"/>
          <p14:tracePt t="52618" x="3490913" y="1893888"/>
          <p14:tracePt t="52636" x="3500438" y="1893888"/>
          <p14:tracePt t="52652" x="3509963" y="1884363"/>
          <p14:tracePt t="52668" x="3517900" y="1884363"/>
          <p14:tracePt t="52685" x="3544888" y="1884363"/>
          <p14:tracePt t="52703" x="3554413" y="1884363"/>
          <p14:tracePt t="52720" x="3581400" y="1884363"/>
          <p14:tracePt t="52735" x="3608388" y="1884363"/>
          <p14:tracePt t="52753" x="3625850" y="1884363"/>
          <p14:tracePt t="52768" x="3652838" y="1884363"/>
          <p14:tracePt t="52785" x="3670300" y="1884363"/>
          <p14:tracePt t="52802" x="3724275" y="1884363"/>
          <p14:tracePt t="52835" x="3732213" y="1884363"/>
          <p14:tracePt t="52852" x="3741738" y="1884363"/>
          <p14:tracePt t="52870" x="3751263" y="1884363"/>
          <p14:tracePt t="52902" x="3759200" y="1884363"/>
          <p14:tracePt t="52978" x="3759200" y="1893888"/>
          <p14:tracePt t="53017" x="3759200" y="1901825"/>
          <p14:tracePt t="53030" x="3751263" y="1911350"/>
          <p14:tracePt t="53043" x="3741738" y="1911350"/>
          <p14:tracePt t="53082" x="3732213" y="1911350"/>
          <p14:tracePt t="53094" x="3732213" y="1919288"/>
          <p14:tracePt t="53210" x="3724275" y="1919288"/>
          <p14:tracePt t="53249" x="3714750" y="1919288"/>
          <p14:tracePt t="53262" x="3705225" y="1919288"/>
          <p14:tracePt t="53314" x="3697288" y="1919288"/>
          <p14:tracePt t="53507" x="3705225" y="1928813"/>
          <p14:tracePt t="53519" x="3714750" y="1928813"/>
          <p14:tracePt t="53563" x="3714750" y="1938338"/>
          <p14:tracePt t="53571" x="3714750" y="1946275"/>
          <p14:tracePt t="53597" x="3724275" y="1965325"/>
          <p14:tracePt t="53607" x="3732213" y="1990725"/>
          <p14:tracePt t="53622" x="3741738" y="2036763"/>
          <p14:tracePt t="53636" x="3768725" y="2071688"/>
          <p14:tracePt t="53654" x="3786188" y="2125663"/>
          <p14:tracePt t="53671" x="3813175" y="2197100"/>
          <p14:tracePt t="53688" x="3813175" y="2224088"/>
          <p14:tracePt t="53704" x="3822700" y="2241550"/>
          <p14:tracePt t="53721" x="3830638" y="2259013"/>
          <p14:tracePt t="53737" x="3840163" y="2276475"/>
          <p14:tracePt t="53754" x="3848100" y="2330450"/>
          <p14:tracePt t="53771" x="3867150" y="2347913"/>
          <p14:tracePt t="53787" x="3867150" y="2366963"/>
          <p14:tracePt t="53805" x="3884613" y="2374900"/>
          <p14:tracePt t="53821" x="3884613" y="2384425"/>
          <p14:tracePt t="53848" x="3894138" y="2393950"/>
          <p14:tracePt t="53980" x="3902075" y="2401888"/>
          <p14:tracePt t="53994" x="3919538" y="2401888"/>
          <p14:tracePt t="54006" x="3938588" y="2411413"/>
          <p14:tracePt t="54023" x="3956050" y="2419350"/>
          <p14:tracePt t="54038" x="3973513" y="2419350"/>
          <p14:tracePt t="54055" x="4000500" y="2428875"/>
          <p14:tracePt t="54072" x="4054475" y="2438400"/>
          <p14:tracePt t="54088" x="4071938" y="2446338"/>
          <p14:tracePt t="54105" x="4089400" y="2446338"/>
          <p14:tracePt t="54122" x="4143375" y="2473325"/>
          <p14:tracePt t="54138" x="4170363" y="2482850"/>
          <p14:tracePt t="54155" x="4187825" y="2482850"/>
          <p14:tracePt t="54172" x="4224338" y="2500313"/>
          <p14:tracePt t="54188" x="4232275" y="2500313"/>
          <p14:tracePt t="54205" x="4251325" y="2500313"/>
          <p14:tracePt t="54304" x="4259263" y="2500313"/>
          <p14:tracePt t="54343" x="4259263" y="2490788"/>
          <p14:tracePt t="54354" x="4259263" y="2482850"/>
          <p14:tracePt t="54405" x="4251325" y="2482850"/>
          <p14:tracePt t="54419" x="4241800" y="2473325"/>
          <p14:tracePt t="54432" x="4214813" y="2465388"/>
          <p14:tracePt t="54443" x="4187825" y="2465388"/>
          <p14:tracePt t="54460" x="4170363" y="2455863"/>
          <p14:tracePt t="54473" x="4160838" y="2455863"/>
          <p14:tracePt t="54489" x="4152900" y="2446338"/>
          <p14:tracePt t="54506" x="4125913" y="2438400"/>
          <p14:tracePt t="54523" x="4027488" y="2438400"/>
          <p14:tracePt t="54540" x="3911600" y="2401888"/>
          <p14:tracePt t="54556" x="3795713" y="2374900"/>
          <p14:tracePt t="54573" x="3652838" y="2339975"/>
          <p14:tracePt t="54589" x="3598863" y="2322513"/>
          <p14:tracePt t="54606" x="3581400" y="2312988"/>
          <p14:tracePt t="54623" x="3544888" y="2303463"/>
          <p14:tracePt t="54640" x="3527425" y="2295525"/>
          <p14:tracePt t="54656" x="3517900" y="2286000"/>
          <p14:tracePt t="54673" x="3500438" y="2286000"/>
          <p14:tracePt t="54690" x="3473450" y="2276475"/>
          <p14:tracePt t="54707" x="3465513" y="2268538"/>
          <p14:tracePt t="54724" x="3455988" y="2259013"/>
          <p14:tracePt t="54740" x="3438525" y="2259013"/>
          <p14:tracePt t="54757" x="3429000" y="2251075"/>
          <p14:tracePt t="54774" x="3419475" y="2251075"/>
          <p14:tracePt t="54777" x="3411538" y="2241550"/>
          <p14:tracePt t="54790" x="3411538" y="2232025"/>
          <p14:tracePt t="54808" x="3402013" y="2224088"/>
          <p14:tracePt t="54823" x="3394075" y="2214563"/>
          <p14:tracePt t="54841" x="3367088" y="2170113"/>
          <p14:tracePt t="54859" x="3348038" y="2143125"/>
          <p14:tracePt t="54875" x="3330575" y="2125663"/>
          <p14:tracePt t="54891" x="3322638" y="2108200"/>
          <p14:tracePt t="54907" x="3313113" y="2089150"/>
          <p14:tracePt t="54923" x="3295650" y="2081213"/>
          <p14:tracePt t="54941" x="3295650" y="2071688"/>
          <p14:tracePt t="54961" x="3286125" y="2062163"/>
          <p14:tracePt t="54980" x="3276600" y="2054225"/>
          <p14:tracePt t="55007" x="3276600" y="2044700"/>
          <p14:tracePt t="55019" x="3276600" y="2036763"/>
          <p14:tracePt t="55032" x="3276600" y="2027238"/>
          <p14:tracePt t="55045" x="3276600" y="2017713"/>
          <p14:tracePt t="55071" x="3276600" y="2009775"/>
          <p14:tracePt t="55110" x="3276600" y="2000250"/>
          <p14:tracePt t="55419" x="3286125" y="2000250"/>
          <p14:tracePt t="55431" x="3286125" y="2017713"/>
          <p14:tracePt t="55444" x="3295650" y="2036763"/>
          <p14:tracePt t="55460" x="3303588" y="2044700"/>
          <p14:tracePt t="55475" x="3303588" y="2062163"/>
          <p14:tracePt t="55492" x="3313113" y="2071688"/>
          <p14:tracePt t="55510" x="3322638" y="2081213"/>
          <p14:tracePt t="55526" x="3322638" y="2089150"/>
          <p14:tracePt t="55547" x="3330575" y="2098675"/>
          <p14:tracePt t="55612" x="3322638" y="2098675"/>
          <p14:tracePt t="55625" x="3313113" y="2098675"/>
          <p14:tracePt t="55638" x="3295650" y="2098675"/>
          <p14:tracePt t="55651" x="3286125" y="2089150"/>
          <p14:tracePt t="55663" x="3276600" y="2089150"/>
          <p14:tracePt t="55677" x="3259138" y="2081213"/>
          <p14:tracePt t="55694" x="3251200" y="2071688"/>
          <p14:tracePt t="55709" x="3241675" y="2071688"/>
          <p14:tracePt t="55729" x="3224213" y="2044700"/>
          <p14:tracePt t="55743" x="3205163" y="2000250"/>
          <p14:tracePt t="55760" x="3179763" y="1965325"/>
          <p14:tracePt t="55777" x="3152775" y="1911350"/>
          <p14:tracePt t="55794" x="3098800" y="1803400"/>
          <p14:tracePt t="55809" x="3071813" y="1751013"/>
          <p14:tracePt t="55825" x="3054350" y="1724025"/>
          <p14:tracePt t="55842" x="3054350" y="1687513"/>
          <p14:tracePt t="55857" x="3054350" y="1679575"/>
          <p14:tracePt t="55874" x="3054350" y="1670050"/>
          <p14:tracePt t="55895" x="3054350" y="1660525"/>
          <p14:tracePt t="55909" x="3071813" y="1660525"/>
          <p14:tracePt t="55927" x="3098800" y="1660525"/>
          <p14:tracePt t="55943" x="3133725" y="1652588"/>
          <p14:tracePt t="55960" x="3170238" y="1643063"/>
          <p14:tracePt t="55977" x="3251200" y="1625600"/>
          <p14:tracePt t="55993" x="3295650" y="1625600"/>
          <p14:tracePt t="56009" x="3340100" y="1625600"/>
          <p14:tracePt t="56014" x="3357563" y="1625600"/>
          <p14:tracePt t="56026" x="3384550" y="1625600"/>
          <p14:tracePt t="56045" x="3411538" y="1633538"/>
          <p14:tracePt t="56061" x="3465513" y="1652588"/>
          <p14:tracePt t="56077" x="3490913" y="1670050"/>
          <p14:tracePt t="56093" x="3509963" y="1697038"/>
          <p14:tracePt t="56111" x="3517900" y="1714500"/>
          <p14:tracePt t="56127" x="3544888" y="1768475"/>
          <p14:tracePt t="56144" x="3544888" y="1795463"/>
          <p14:tracePt t="56163" x="3562350" y="1847850"/>
          <p14:tracePt t="56179" x="3562350" y="1901825"/>
          <p14:tracePt t="56195" x="3571875" y="1955800"/>
          <p14:tracePt t="56211" x="3571875" y="1982788"/>
          <p14:tracePt t="56227" x="3571875" y="2000250"/>
          <p14:tracePt t="56246" x="3571875" y="2009775"/>
          <p14:tracePt t="56261" x="3581400" y="2009775"/>
          <p14:tracePt t="56278" x="3581400" y="2017713"/>
          <p14:tracePt t="56296" x="3581400" y="2027238"/>
          <p14:tracePt t="56311" x="3571875" y="2036763"/>
          <p14:tracePt t="56332" x="3536950" y="2044700"/>
          <p14:tracePt t="56347" x="3490913" y="2054225"/>
          <p14:tracePt t="56362" x="3446463" y="2054225"/>
          <p14:tracePt t="56379" x="3411538" y="2062163"/>
          <p14:tracePt t="56395" x="3340100" y="2062163"/>
          <p14:tracePt t="56413" x="3313113" y="2062163"/>
          <p14:tracePt t="56429" x="3286125" y="2054225"/>
          <p14:tracePt t="56445" x="3268663" y="2044700"/>
          <p14:tracePt t="56462" x="3224213" y="2036763"/>
          <p14:tracePt t="56479" x="3205163" y="2017713"/>
          <p14:tracePt t="56495" x="3187700" y="2000250"/>
          <p14:tracePt t="56512" x="3152775" y="1965325"/>
          <p14:tracePt t="56529" x="3143250" y="1938338"/>
          <p14:tracePt t="56547" x="3133725" y="1919288"/>
          <p14:tracePt t="56563" x="3133725" y="1866900"/>
          <p14:tracePt t="56594" x="3133725" y="1857375"/>
          <p14:tracePt t="56616" x="3133725" y="1847850"/>
          <p14:tracePt t="56629" x="3152775" y="1839913"/>
          <p14:tracePt t="56646" x="3170238" y="1839913"/>
          <p14:tracePt t="56664" x="3179763" y="1839913"/>
          <p14:tracePt t="56679" x="3197225" y="1839913"/>
          <p14:tracePt t="56695" x="3205163" y="1839913"/>
          <p14:tracePt t="56713" x="3214688" y="1839913"/>
          <p14:tracePt t="56732" x="3224213" y="1839913"/>
          <p14:tracePt t="56771" x="3232150" y="1857375"/>
          <p14:tracePt t="56783" x="3241675" y="1866900"/>
          <p14:tracePt t="56809" x="3241675" y="1874838"/>
          <p14:tracePt t="56822" x="3251200" y="1884363"/>
          <p14:tracePt t="56834" x="3259138" y="1901825"/>
          <p14:tracePt t="56848" x="3259138" y="1911350"/>
          <p14:tracePt t="56864" x="3268663" y="1919288"/>
          <p14:tracePt t="56879" x="3276600" y="1938338"/>
          <p14:tracePt t="56896" x="3276600" y="1946275"/>
          <p14:tracePt t="56913" x="3295650" y="1965325"/>
          <p14:tracePt t="56946" x="3295650" y="1973263"/>
          <p14:tracePt t="57000" x="3295650" y="1982788"/>
          <p14:tracePt t="57049" x="3295650" y="1990725"/>
          <p14:tracePt t="57064" x="3286125" y="1990725"/>
          <p14:tracePt t="57462" x="3286125" y="1982788"/>
          <p14:tracePt t="57513" x="3295650" y="1973263"/>
          <p14:tracePt t="57552" x="3303588" y="1965325"/>
          <p14:tracePt t="57564" x="3330575" y="1965325"/>
          <p14:tracePt t="57582" x="3348038" y="1965325"/>
          <p14:tracePt t="57598" x="3367088" y="1965325"/>
          <p14:tracePt t="57615" x="3411538" y="1965325"/>
          <p14:tracePt t="57631" x="3429000" y="1965325"/>
          <p14:tracePt t="57648" x="3446463" y="1965325"/>
          <p14:tracePt t="57666" x="3465513" y="1965325"/>
          <p14:tracePt t="57669" x="3490913" y="1965325"/>
          <p14:tracePt t="57682" x="3500438" y="1965325"/>
          <p14:tracePt t="57706" x="3517900" y="1965325"/>
          <p14:tracePt t="57719" x="3527425" y="1965325"/>
          <p14:tracePt t="57734" x="3536950" y="1965325"/>
          <p14:tracePt t="57749" x="3554413" y="1965325"/>
          <p14:tracePt t="57766" x="3562350" y="1965325"/>
          <p14:tracePt t="57782" x="3581400" y="1955800"/>
          <p14:tracePt t="57785" x="3598863" y="1955800"/>
          <p14:tracePt t="57800" x="3633788" y="1955800"/>
          <p14:tracePt t="57815" x="3670300" y="1955800"/>
          <p14:tracePt t="57832" x="3705225" y="1955800"/>
          <p14:tracePt t="57849" x="3786188" y="1946275"/>
          <p14:tracePt t="57865" x="3822700" y="1946275"/>
          <p14:tracePt t="57882" x="3848100" y="1946275"/>
          <p14:tracePt t="57899" x="3875088" y="1938338"/>
          <p14:tracePt t="57917" x="3875088" y="1928813"/>
          <p14:tracePt t="57932" x="3884613" y="1928813"/>
          <p14:tracePt t="57948" x="3894138" y="1928813"/>
          <p14:tracePt t="57966" x="3919538" y="1928813"/>
          <p14:tracePt t="57982" x="3929063" y="1928813"/>
          <p14:tracePt t="57999" x="3938588" y="1928813"/>
          <p14:tracePt t="58016" x="3956050" y="1928813"/>
          <p14:tracePt t="58033" x="3965575" y="1928813"/>
          <p14:tracePt t="58049" x="3983038" y="1928813"/>
          <p14:tracePt t="58065" x="4017963" y="1928813"/>
          <p14:tracePt t="58083" x="4027488" y="1928813"/>
          <p14:tracePt t="58116" x="4044950" y="1938338"/>
          <p14:tracePt t="58149" x="4054475" y="1938338"/>
          <p14:tracePt t="59400" x="4054475" y="1946275"/>
          <p14:tracePt t="59427" x="0" y="0"/>
        </p14:tracePtLst>
        <p14:tracePtLst>
          <p14:tracePt t="77457" x="1830388" y="3375025"/>
          <p14:tracePt t="77469" x="1830388" y="3367088"/>
          <p14:tracePt t="77558" x="1830388" y="3357563"/>
          <p14:tracePt t="77790" x="1830388" y="3348038"/>
          <p14:tracePt t="77892" x="1830388" y="3340100"/>
          <p14:tracePt t="77906" x="1847850" y="3330575"/>
          <p14:tracePt t="77918" x="1901825" y="3313113"/>
          <p14:tracePt t="77935" x="1982788" y="3286125"/>
          <p14:tracePt t="77952" x="2098675" y="3259138"/>
          <p14:tracePt t="77969" x="2393950" y="3160713"/>
          <p14:tracePt t="77986" x="2554288" y="3125788"/>
          <p14:tracePt t="78003" x="2724150" y="3089275"/>
          <p14:tracePt t="78020" x="3062288" y="3036888"/>
          <p14:tracePt t="78035" x="3295650" y="3027363"/>
          <p14:tracePt t="78053" x="3465513" y="3009900"/>
          <p14:tracePt t="78069" x="3625850" y="3000375"/>
          <p14:tracePt t="78072" x="3751263" y="3000375"/>
          <p14:tracePt t="78087" x="3867150" y="3000375"/>
          <p14:tracePt t="78102" x="3973513" y="3000375"/>
          <p14:tracePt t="78119" x="4098925" y="3000375"/>
          <p14:tracePt t="78136" x="4224338" y="3000375"/>
          <p14:tracePt t="78153" x="4251325" y="3009900"/>
          <p14:tracePt t="78170" x="4259263" y="3009900"/>
          <p14:tracePt t="78187" x="4295775" y="3017838"/>
          <p14:tracePt t="78203" x="4303713" y="3017838"/>
          <p14:tracePt t="78227" x="4313238" y="3017838"/>
          <p14:tracePt t="78239" x="4322763" y="3017838"/>
          <p14:tracePt t="78278" x="4330700" y="3027363"/>
          <p14:tracePt t="78292" x="4340225" y="3036888"/>
          <p14:tracePt t="78305" x="4357688" y="3036888"/>
          <p14:tracePt t="78320" x="4375150" y="3044825"/>
          <p14:tracePt t="78336" x="4402138" y="3062288"/>
          <p14:tracePt t="78353" x="4465638" y="3098800"/>
          <p14:tracePt t="78373" x="4545013" y="3152775"/>
          <p14:tracePt t="78387" x="4562475" y="3170238"/>
          <p14:tracePt t="78402" x="4572000" y="3170238"/>
          <p14:tracePt t="78419" x="4581525" y="3179763"/>
          <p14:tracePt t="78434" x="4581525" y="3187700"/>
          <p14:tracePt t="78452" x="4581525" y="3197225"/>
          <p14:tracePt t="78475" x="4581525" y="3205163"/>
          <p14:tracePt t="78507" x="4581525" y="3214688"/>
          <p14:tracePt t="78532" x="4572000" y="3224213"/>
          <p14:tracePt t="78554" x="4572000" y="3232150"/>
          <p14:tracePt t="78566" x="4562475" y="3232150"/>
          <p14:tracePt t="78601" x="4562475" y="3241675"/>
          <p14:tracePt t="78650" x="4554538" y="3241675"/>
          <p14:tracePt t="78662" x="4545013" y="3241675"/>
          <p14:tracePt t="78701" x="4537075" y="3241675"/>
          <p14:tracePt t="78739" x="4527550" y="3241675"/>
          <p14:tracePt t="78804" x="4518025" y="3241675"/>
          <p14:tracePt t="78946" x="4510088" y="3241675"/>
          <p14:tracePt t="79164" x="4510088" y="3232150"/>
          <p14:tracePt t="79536" x="4510088" y="3224213"/>
          <p14:tracePt t="79551" x="4500563" y="3224213"/>
          <p14:tracePt t="79947" x="4491038" y="3214688"/>
          <p14:tracePt t="81886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FB3A6227-6779-4AC6-846C-8FFEF1998974}" type="slidenum">
              <a:rPr lang="en-US" altLang="en-US" sz="1400"/>
              <a:t>14</a:t>
            </a:fld>
            <a:endParaRPr lang="en-US" altLang="en-US" sz="1400"/>
          </a:p>
        </p:txBody>
      </p:sp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Remove 8</a:t>
            </a:r>
          </a:p>
        </p:txBody>
      </p:sp>
      <p:sp>
        <p:nvSpPr>
          <p:cNvPr id="17412" name="AutoShape 3"/>
          <p:cNvSpPr>
            <a:spLocks noChangeArrowheads="1"/>
          </p:cNvSpPr>
          <p:nvPr/>
        </p:nvSpPr>
        <p:spPr bwMode="auto">
          <a:xfrm>
            <a:off x="3048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13" name="Rectangle 4"/>
          <p:cNvSpPr>
            <a:spLocks noChangeArrowheads="1"/>
          </p:cNvSpPr>
          <p:nvPr/>
        </p:nvSpPr>
        <p:spPr bwMode="auto">
          <a:xfrm>
            <a:off x="533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7414" name="Rectangle 5"/>
          <p:cNvSpPr>
            <a:spLocks noChangeArrowheads="1"/>
          </p:cNvSpPr>
          <p:nvPr/>
        </p:nvSpPr>
        <p:spPr bwMode="auto">
          <a:xfrm>
            <a:off x="12192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7415" name="Line 6"/>
          <p:cNvSpPr>
            <a:spLocks noChangeShapeType="1"/>
          </p:cNvSpPr>
          <p:nvPr/>
        </p:nvSpPr>
        <p:spPr bwMode="auto">
          <a:xfrm flipH="1">
            <a:off x="533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16" name="Line 7"/>
          <p:cNvSpPr>
            <a:spLocks noChangeShapeType="1"/>
          </p:cNvSpPr>
          <p:nvPr/>
        </p:nvSpPr>
        <p:spPr bwMode="auto">
          <a:xfrm flipH="1">
            <a:off x="914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17" name="Line 8"/>
          <p:cNvSpPr>
            <a:spLocks noChangeShapeType="1"/>
          </p:cNvSpPr>
          <p:nvPr/>
        </p:nvSpPr>
        <p:spPr bwMode="auto">
          <a:xfrm flipH="1">
            <a:off x="1143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18" name="Line 9"/>
          <p:cNvSpPr>
            <a:spLocks noChangeShapeType="1"/>
          </p:cNvSpPr>
          <p:nvPr/>
        </p:nvSpPr>
        <p:spPr bwMode="auto">
          <a:xfrm flipH="1">
            <a:off x="1524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19" name="Line 10"/>
          <p:cNvSpPr>
            <a:spLocks noChangeShapeType="1"/>
          </p:cNvSpPr>
          <p:nvPr/>
        </p:nvSpPr>
        <p:spPr bwMode="auto">
          <a:xfrm flipH="1">
            <a:off x="2133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20" name="Line 11"/>
          <p:cNvSpPr>
            <a:spLocks noChangeShapeType="1"/>
          </p:cNvSpPr>
          <p:nvPr/>
        </p:nvSpPr>
        <p:spPr bwMode="auto">
          <a:xfrm flipH="1">
            <a:off x="2362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21" name="Line 12"/>
          <p:cNvSpPr>
            <a:spLocks noChangeShapeType="1"/>
          </p:cNvSpPr>
          <p:nvPr/>
        </p:nvSpPr>
        <p:spPr bwMode="auto">
          <a:xfrm flipH="1">
            <a:off x="2743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22" name="Line 13"/>
          <p:cNvSpPr>
            <a:spLocks noChangeShapeType="1"/>
          </p:cNvSpPr>
          <p:nvPr/>
        </p:nvSpPr>
        <p:spPr bwMode="auto">
          <a:xfrm flipH="1">
            <a:off x="1752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23" name="AutoShape 14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24" name="Rectangle 15"/>
          <p:cNvSpPr>
            <a:spLocks noChangeArrowheads="1"/>
          </p:cNvSpPr>
          <p:nvPr/>
        </p:nvSpPr>
        <p:spPr bwMode="auto">
          <a:xfrm>
            <a:off x="36576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7425" name="Line 16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26" name="Line 17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27" name="Line 18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28" name="Line 19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29" name="Line 20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30" name="Line 21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31" name="Line 22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32" name="Line 23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33" name="AutoShape 24"/>
          <p:cNvSpPr>
            <a:spLocks noChangeArrowheads="1"/>
          </p:cNvSpPr>
          <p:nvPr/>
        </p:nvSpPr>
        <p:spPr bwMode="auto">
          <a:xfrm>
            <a:off x="62484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34" name="Rectangle 25"/>
          <p:cNvSpPr>
            <a:spLocks noChangeArrowheads="1"/>
          </p:cNvSpPr>
          <p:nvPr/>
        </p:nvSpPr>
        <p:spPr bwMode="auto">
          <a:xfrm>
            <a:off x="6477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13</a:t>
            </a:r>
          </a:p>
        </p:txBody>
      </p:sp>
      <p:sp>
        <p:nvSpPr>
          <p:cNvPr id="17435" name="Rectangle 26"/>
          <p:cNvSpPr>
            <a:spLocks noChangeArrowheads="1"/>
          </p:cNvSpPr>
          <p:nvPr/>
        </p:nvSpPr>
        <p:spPr bwMode="auto">
          <a:xfrm>
            <a:off x="70104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17436" name="Line 27"/>
          <p:cNvSpPr>
            <a:spLocks noChangeShapeType="1"/>
          </p:cNvSpPr>
          <p:nvPr/>
        </p:nvSpPr>
        <p:spPr bwMode="auto">
          <a:xfrm flipH="1">
            <a:off x="6477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37" name="Line 28"/>
          <p:cNvSpPr>
            <a:spLocks noChangeShapeType="1"/>
          </p:cNvSpPr>
          <p:nvPr/>
        </p:nvSpPr>
        <p:spPr bwMode="auto">
          <a:xfrm flipH="1">
            <a:off x="6858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38" name="Line 29"/>
          <p:cNvSpPr>
            <a:spLocks noChangeShapeType="1"/>
          </p:cNvSpPr>
          <p:nvPr/>
        </p:nvSpPr>
        <p:spPr bwMode="auto">
          <a:xfrm flipH="1">
            <a:off x="7086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39" name="Line 30"/>
          <p:cNvSpPr>
            <a:spLocks noChangeShapeType="1"/>
          </p:cNvSpPr>
          <p:nvPr/>
        </p:nvSpPr>
        <p:spPr bwMode="auto">
          <a:xfrm flipH="1">
            <a:off x="7467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40" name="Line 31"/>
          <p:cNvSpPr>
            <a:spLocks noChangeShapeType="1"/>
          </p:cNvSpPr>
          <p:nvPr/>
        </p:nvSpPr>
        <p:spPr bwMode="auto">
          <a:xfrm flipH="1">
            <a:off x="8077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41" name="Line 32"/>
          <p:cNvSpPr>
            <a:spLocks noChangeShapeType="1"/>
          </p:cNvSpPr>
          <p:nvPr/>
        </p:nvSpPr>
        <p:spPr bwMode="auto">
          <a:xfrm flipH="1">
            <a:off x="8305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42" name="Line 33"/>
          <p:cNvSpPr>
            <a:spLocks noChangeShapeType="1"/>
          </p:cNvSpPr>
          <p:nvPr/>
        </p:nvSpPr>
        <p:spPr bwMode="auto">
          <a:xfrm flipH="1">
            <a:off x="8686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43" name="Line 34"/>
          <p:cNvSpPr>
            <a:spLocks noChangeShapeType="1"/>
          </p:cNvSpPr>
          <p:nvPr/>
        </p:nvSpPr>
        <p:spPr bwMode="auto">
          <a:xfrm flipH="1">
            <a:off x="7696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44" name="Oval 35"/>
          <p:cNvSpPr>
            <a:spLocks noChangeArrowheads="1"/>
          </p:cNvSpPr>
          <p:nvPr/>
        </p:nvSpPr>
        <p:spPr bwMode="auto">
          <a:xfrm>
            <a:off x="304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45" name="Line 36"/>
          <p:cNvSpPr>
            <a:spLocks noChangeShapeType="1"/>
          </p:cNvSpPr>
          <p:nvPr/>
        </p:nvSpPr>
        <p:spPr bwMode="auto">
          <a:xfrm flipH="1">
            <a:off x="381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46" name="Rectangle 37"/>
          <p:cNvSpPr>
            <a:spLocks noChangeArrowheads="1"/>
          </p:cNvSpPr>
          <p:nvPr/>
        </p:nvSpPr>
        <p:spPr bwMode="auto">
          <a:xfrm>
            <a:off x="304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47" name="Oval 38"/>
          <p:cNvSpPr>
            <a:spLocks noChangeArrowheads="1"/>
          </p:cNvSpPr>
          <p:nvPr/>
        </p:nvSpPr>
        <p:spPr bwMode="auto">
          <a:xfrm>
            <a:off x="914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48" name="Line 39"/>
          <p:cNvSpPr>
            <a:spLocks noChangeShapeType="1"/>
          </p:cNvSpPr>
          <p:nvPr/>
        </p:nvSpPr>
        <p:spPr bwMode="auto">
          <a:xfrm flipH="1">
            <a:off x="990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49" name="Rectangle 40"/>
          <p:cNvSpPr>
            <a:spLocks noChangeArrowheads="1"/>
          </p:cNvSpPr>
          <p:nvPr/>
        </p:nvSpPr>
        <p:spPr bwMode="auto">
          <a:xfrm>
            <a:off x="914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50" name="Oval 41"/>
          <p:cNvSpPr>
            <a:spLocks noChangeArrowheads="1"/>
          </p:cNvSpPr>
          <p:nvPr/>
        </p:nvSpPr>
        <p:spPr bwMode="auto">
          <a:xfrm>
            <a:off x="1600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51" name="Line 42"/>
          <p:cNvSpPr>
            <a:spLocks noChangeShapeType="1"/>
          </p:cNvSpPr>
          <p:nvPr/>
        </p:nvSpPr>
        <p:spPr bwMode="auto">
          <a:xfrm flipH="1">
            <a:off x="1676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52" name="Rectangle 43"/>
          <p:cNvSpPr>
            <a:spLocks noChangeArrowheads="1"/>
          </p:cNvSpPr>
          <p:nvPr/>
        </p:nvSpPr>
        <p:spPr bwMode="auto">
          <a:xfrm>
            <a:off x="1600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53" name="Oval 44"/>
          <p:cNvSpPr>
            <a:spLocks noChangeArrowheads="1"/>
          </p:cNvSpPr>
          <p:nvPr/>
        </p:nvSpPr>
        <p:spPr bwMode="auto">
          <a:xfrm>
            <a:off x="6248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54" name="Line 45"/>
          <p:cNvSpPr>
            <a:spLocks noChangeShapeType="1"/>
          </p:cNvSpPr>
          <p:nvPr/>
        </p:nvSpPr>
        <p:spPr bwMode="auto">
          <a:xfrm flipH="1">
            <a:off x="632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55" name="Rectangle 46"/>
          <p:cNvSpPr>
            <a:spLocks noChangeArrowheads="1"/>
          </p:cNvSpPr>
          <p:nvPr/>
        </p:nvSpPr>
        <p:spPr bwMode="auto">
          <a:xfrm>
            <a:off x="6248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56" name="Oval 47"/>
          <p:cNvSpPr>
            <a:spLocks noChangeArrowheads="1"/>
          </p:cNvSpPr>
          <p:nvPr/>
        </p:nvSpPr>
        <p:spPr bwMode="auto">
          <a:xfrm>
            <a:off x="6934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57" name="Line 48"/>
          <p:cNvSpPr>
            <a:spLocks noChangeShapeType="1"/>
          </p:cNvSpPr>
          <p:nvPr/>
        </p:nvSpPr>
        <p:spPr bwMode="auto">
          <a:xfrm flipH="1">
            <a:off x="7010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58" name="Rectangle 49"/>
          <p:cNvSpPr>
            <a:spLocks noChangeArrowheads="1"/>
          </p:cNvSpPr>
          <p:nvPr/>
        </p:nvSpPr>
        <p:spPr bwMode="auto">
          <a:xfrm>
            <a:off x="6934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59" name="Oval 50"/>
          <p:cNvSpPr>
            <a:spLocks noChangeArrowheads="1"/>
          </p:cNvSpPr>
          <p:nvPr/>
        </p:nvSpPr>
        <p:spPr bwMode="auto">
          <a:xfrm>
            <a:off x="7543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60" name="Line 51"/>
          <p:cNvSpPr>
            <a:spLocks noChangeShapeType="1"/>
          </p:cNvSpPr>
          <p:nvPr/>
        </p:nvSpPr>
        <p:spPr bwMode="auto">
          <a:xfrm flipH="1">
            <a:off x="7620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61" name="Rectangle 52"/>
          <p:cNvSpPr>
            <a:spLocks noChangeArrowheads="1"/>
          </p:cNvSpPr>
          <p:nvPr/>
        </p:nvSpPr>
        <p:spPr bwMode="auto">
          <a:xfrm>
            <a:off x="7543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62" name="Oval 53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63" name="Line 54"/>
          <p:cNvSpPr>
            <a:spLocks noChangeShapeType="1"/>
          </p:cNvSpPr>
          <p:nvPr/>
        </p:nvSpPr>
        <p:spPr bwMode="auto">
          <a:xfrm>
            <a:off x="4267200" y="1981200"/>
            <a:ext cx="29718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64" name="Oval 55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65" name="Line 56"/>
          <p:cNvSpPr>
            <a:spLocks noChangeShapeType="1"/>
          </p:cNvSpPr>
          <p:nvPr/>
        </p:nvSpPr>
        <p:spPr bwMode="auto">
          <a:xfrm flipH="1">
            <a:off x="2286000" y="1981200"/>
            <a:ext cx="7620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66" name="Text Box 57"/>
          <p:cNvSpPr txBox="1">
            <a:spLocks noChangeArrowheads="1"/>
          </p:cNvSpPr>
          <p:nvPr/>
        </p:nvSpPr>
        <p:spPr bwMode="auto">
          <a:xfrm>
            <a:off x="533400" y="4343400"/>
            <a:ext cx="8153400" cy="176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Removing 8 might force us to move another key up from one of the children.  It could either be the 3 from the 1st child or the 10 from the second child.  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However, neither child has more than the minimum number of children (3), so the two nodes will have to be merged.  Nothing moves up.</a:t>
            </a:r>
          </a:p>
        </p:txBody>
      </p:sp>
      <p:sp>
        <p:nvSpPr>
          <p:cNvPr id="17467" name="AutoShape 58"/>
          <p:cNvSpPr>
            <a:spLocks noChangeArrowheads="1"/>
          </p:cNvSpPr>
          <p:nvPr/>
        </p:nvSpPr>
        <p:spPr bwMode="auto">
          <a:xfrm>
            <a:off x="32766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rgbClr val="3399FF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68" name="Rectangle 59"/>
          <p:cNvSpPr>
            <a:spLocks noChangeArrowheads="1"/>
          </p:cNvSpPr>
          <p:nvPr/>
        </p:nvSpPr>
        <p:spPr bwMode="auto">
          <a:xfrm>
            <a:off x="35052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17469" name="Rectangle 60"/>
          <p:cNvSpPr>
            <a:spLocks noChangeArrowheads="1"/>
          </p:cNvSpPr>
          <p:nvPr/>
        </p:nvSpPr>
        <p:spPr bwMode="auto">
          <a:xfrm>
            <a:off x="4114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11</a:t>
            </a:r>
          </a:p>
        </p:txBody>
      </p:sp>
      <p:sp>
        <p:nvSpPr>
          <p:cNvPr id="17470" name="Line 61"/>
          <p:cNvSpPr>
            <a:spLocks noChangeShapeType="1"/>
          </p:cNvSpPr>
          <p:nvPr/>
        </p:nvSpPr>
        <p:spPr bwMode="auto">
          <a:xfrm flipH="1">
            <a:off x="3505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71" name="Line 62"/>
          <p:cNvSpPr>
            <a:spLocks noChangeShapeType="1"/>
          </p:cNvSpPr>
          <p:nvPr/>
        </p:nvSpPr>
        <p:spPr bwMode="auto">
          <a:xfrm flipH="1">
            <a:off x="3886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72" name="Line 63"/>
          <p:cNvSpPr>
            <a:spLocks noChangeShapeType="1"/>
          </p:cNvSpPr>
          <p:nvPr/>
        </p:nvSpPr>
        <p:spPr bwMode="auto">
          <a:xfrm flipH="1">
            <a:off x="4114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73" name="Line 64"/>
          <p:cNvSpPr>
            <a:spLocks noChangeShapeType="1"/>
          </p:cNvSpPr>
          <p:nvPr/>
        </p:nvSpPr>
        <p:spPr bwMode="auto">
          <a:xfrm flipH="1">
            <a:off x="4495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74" name="Line 65"/>
          <p:cNvSpPr>
            <a:spLocks noChangeShapeType="1"/>
          </p:cNvSpPr>
          <p:nvPr/>
        </p:nvSpPr>
        <p:spPr bwMode="auto">
          <a:xfrm flipH="1">
            <a:off x="5105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75" name="Line 66"/>
          <p:cNvSpPr>
            <a:spLocks noChangeShapeType="1"/>
          </p:cNvSpPr>
          <p:nvPr/>
        </p:nvSpPr>
        <p:spPr bwMode="auto">
          <a:xfrm flipH="1">
            <a:off x="5334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76" name="Line 67"/>
          <p:cNvSpPr>
            <a:spLocks noChangeShapeType="1"/>
          </p:cNvSpPr>
          <p:nvPr/>
        </p:nvSpPr>
        <p:spPr bwMode="auto">
          <a:xfrm flipH="1">
            <a:off x="57150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77" name="Line 68"/>
          <p:cNvSpPr>
            <a:spLocks noChangeShapeType="1"/>
          </p:cNvSpPr>
          <p:nvPr/>
        </p:nvSpPr>
        <p:spPr bwMode="auto">
          <a:xfrm flipH="1">
            <a:off x="4724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78" name="Oval 69"/>
          <p:cNvSpPr>
            <a:spLocks noChangeArrowheads="1"/>
          </p:cNvSpPr>
          <p:nvPr/>
        </p:nvSpPr>
        <p:spPr bwMode="auto">
          <a:xfrm>
            <a:off x="3276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79" name="Line 70"/>
          <p:cNvSpPr>
            <a:spLocks noChangeShapeType="1"/>
          </p:cNvSpPr>
          <p:nvPr/>
        </p:nvSpPr>
        <p:spPr bwMode="auto">
          <a:xfrm flipH="1">
            <a:off x="3352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80" name="Rectangle 71"/>
          <p:cNvSpPr>
            <a:spLocks noChangeArrowheads="1"/>
          </p:cNvSpPr>
          <p:nvPr/>
        </p:nvSpPr>
        <p:spPr bwMode="auto">
          <a:xfrm>
            <a:off x="3276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81" name="Oval 72"/>
          <p:cNvSpPr>
            <a:spLocks noChangeArrowheads="1"/>
          </p:cNvSpPr>
          <p:nvPr/>
        </p:nvSpPr>
        <p:spPr bwMode="auto">
          <a:xfrm>
            <a:off x="38862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82" name="Line 73"/>
          <p:cNvSpPr>
            <a:spLocks noChangeShapeType="1"/>
          </p:cNvSpPr>
          <p:nvPr/>
        </p:nvSpPr>
        <p:spPr bwMode="auto">
          <a:xfrm flipH="1">
            <a:off x="39624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83" name="Rectangle 74"/>
          <p:cNvSpPr>
            <a:spLocks noChangeArrowheads="1"/>
          </p:cNvSpPr>
          <p:nvPr/>
        </p:nvSpPr>
        <p:spPr bwMode="auto">
          <a:xfrm>
            <a:off x="38862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84" name="Oval 75"/>
          <p:cNvSpPr>
            <a:spLocks noChangeArrowheads="1"/>
          </p:cNvSpPr>
          <p:nvPr/>
        </p:nvSpPr>
        <p:spPr bwMode="auto">
          <a:xfrm>
            <a:off x="4572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85" name="Line 76"/>
          <p:cNvSpPr>
            <a:spLocks noChangeShapeType="1"/>
          </p:cNvSpPr>
          <p:nvPr/>
        </p:nvSpPr>
        <p:spPr bwMode="auto">
          <a:xfrm flipH="1">
            <a:off x="4648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86" name="Rectangle 77"/>
          <p:cNvSpPr>
            <a:spLocks noChangeArrowheads="1"/>
          </p:cNvSpPr>
          <p:nvPr/>
        </p:nvSpPr>
        <p:spPr bwMode="auto">
          <a:xfrm>
            <a:off x="4572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87" name="Line 78"/>
          <p:cNvSpPr>
            <a:spLocks noChangeShapeType="1"/>
          </p:cNvSpPr>
          <p:nvPr/>
        </p:nvSpPr>
        <p:spPr bwMode="auto">
          <a:xfrm>
            <a:off x="3657600" y="1981200"/>
            <a:ext cx="914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488" name="Oval 79"/>
          <p:cNvSpPr>
            <a:spLocks noChangeArrowheads="1"/>
          </p:cNvSpPr>
          <p:nvPr/>
        </p:nvSpPr>
        <p:spPr bwMode="auto">
          <a:xfrm>
            <a:off x="41910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89" name="Rectangle 80"/>
          <p:cNvSpPr>
            <a:spLocks noChangeArrowheads="1"/>
          </p:cNvSpPr>
          <p:nvPr/>
        </p:nvSpPr>
        <p:spPr bwMode="auto">
          <a:xfrm>
            <a:off x="3124200" y="17526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rgbClr val="CC0000"/>
                </a:solidFill>
                <a:latin typeface="Arial" panose="020B0604020202020204" pitchFamily="34" charset="0"/>
              </a:rPr>
              <a:t>8</a:t>
            </a:r>
            <a:endParaRPr lang="en-US" altLang="en-US">
              <a:latin typeface="Arial" panose="020B060402020202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485"/>
    </mc:Choice>
    <mc:Fallback xmlns:p15="http://schemas.microsoft.com/office/powerpoint/2012/main" xmlns="">
      <p:transition spd="slow" advTm="120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2251" x="4367213" y="3571875"/>
          <p14:tracePt t="92418" x="4357688" y="3571875"/>
          <p14:tracePt t="92568" x="4348163" y="3571875"/>
          <p14:tracePt t="92587" x="4340225" y="3571875"/>
          <p14:tracePt t="92612" x="4322763" y="3571875"/>
          <p14:tracePt t="92624" x="4313238" y="3571875"/>
          <p14:tracePt t="92636" x="4295775" y="3571875"/>
          <p14:tracePt t="92652" x="4276725" y="3571875"/>
          <p14:tracePt t="92669" x="4259263" y="3571875"/>
          <p14:tracePt t="92685" x="4241800" y="3571875"/>
          <p14:tracePt t="92702" x="4179888" y="3562350"/>
          <p14:tracePt t="92718" x="4143375" y="3554413"/>
          <p14:tracePt t="92734" x="4089400" y="3544888"/>
          <p14:tracePt t="92750" x="4027488" y="3536950"/>
          <p14:tracePt t="92766" x="3938588" y="3527425"/>
          <p14:tracePt t="92783" x="3911600" y="3527425"/>
          <p14:tracePt t="92799" x="3884613" y="3517900"/>
          <p14:tracePt t="92816" x="3857625" y="3517900"/>
          <p14:tracePt t="92832" x="3830638" y="3517900"/>
          <p14:tracePt t="92850" x="3813175" y="3517900"/>
          <p14:tracePt t="92867" x="3776663" y="3517900"/>
          <p14:tracePt t="92869" x="3732213" y="3509963"/>
          <p14:tracePt t="92884" x="3705225" y="3509963"/>
          <p14:tracePt t="92899" x="3679825" y="3500438"/>
          <p14:tracePt t="92916" x="3660775" y="3500438"/>
          <p14:tracePt t="92933" x="3633788" y="3500438"/>
          <p14:tracePt t="92950" x="3616325" y="3500438"/>
          <p14:tracePt t="92967" x="3608388" y="3500438"/>
          <p14:tracePt t="92983" x="3581400" y="3500438"/>
          <p14:tracePt t="92999" x="3527425" y="3500438"/>
          <p14:tracePt t="93016" x="3509963" y="3509963"/>
          <p14:tracePt t="93034" x="3500438" y="3509963"/>
          <p14:tracePt t="93050" x="3429000" y="3509963"/>
          <p14:tracePt t="93067" x="3394075" y="3509963"/>
          <p14:tracePt t="93084" x="3357563" y="3509963"/>
          <p14:tracePt t="93100" x="3340100" y="3500438"/>
          <p14:tracePt t="93117" x="3303588" y="3490913"/>
          <p14:tracePt t="93135" x="3276600" y="3490913"/>
          <p14:tracePt t="93152" x="3241675" y="3473450"/>
          <p14:tracePt t="93168" x="3232150" y="3473450"/>
          <p14:tracePt t="93193" x="3224213" y="3473450"/>
          <p14:tracePt t="93227" x="3214688" y="3473450"/>
          <p14:tracePt t="93238" x="3214688" y="3465513"/>
          <p14:tracePt t="93252" x="3205163" y="3465513"/>
          <p14:tracePt t="93347" x="3205163" y="3455988"/>
          <p14:tracePt t="93360" x="3214688" y="3455988"/>
          <p14:tracePt t="93397" x="3224213" y="3455988"/>
          <p14:tracePt t="93407" x="3232150" y="3455988"/>
          <p14:tracePt t="93518" x="3241675" y="3446463"/>
          <p14:tracePt t="93555" x="3241675" y="3438525"/>
          <p14:tracePt t="93606" x="3251200" y="3438525"/>
          <p14:tracePt t="93647" x="3259138" y="3438525"/>
          <p14:tracePt t="93691" x="3268663" y="3438525"/>
          <p14:tracePt t="93740" x="0" y="0"/>
        </p14:tracePtLst>
        <p14:tracePtLst>
          <p14:tracePt t="95242" x="2455863" y="3322638"/>
          <p14:tracePt t="95500" x="2446338" y="3322638"/>
          <p14:tracePt t="95833" x="2465388" y="3322638"/>
          <p14:tracePt t="95860" x="2473325" y="3322638"/>
          <p14:tracePt t="95872" x="2482850" y="3322638"/>
          <p14:tracePt t="95884" x="2500313" y="3322638"/>
          <p14:tracePt t="95896" x="2527300" y="3322638"/>
          <p14:tracePt t="95911" x="2571750" y="3322638"/>
          <p14:tracePt t="95925" x="2643188" y="3330575"/>
          <p14:tracePt t="95943" x="2732088" y="3330575"/>
          <p14:tracePt t="95960" x="2813050" y="3340100"/>
          <p14:tracePt t="95963" x="2884488" y="3340100"/>
          <p14:tracePt t="95976" x="2946400" y="3348038"/>
          <p14:tracePt t="95992" x="3009900" y="3348038"/>
          <p14:tracePt t="96008" x="3071813" y="3357563"/>
          <p14:tracePt t="96025" x="3187700" y="3367088"/>
          <p14:tracePt t="96044" x="3251200" y="3367088"/>
          <p14:tracePt t="96058" x="3313113" y="3375025"/>
          <p14:tracePt t="96077" x="3419475" y="3384550"/>
          <p14:tracePt t="96094" x="3429000" y="3394075"/>
          <p14:tracePt t="96109" x="3455988" y="3394075"/>
          <p14:tracePt t="96126" x="3465513" y="3394075"/>
          <p14:tracePt t="96144" x="3482975" y="3394075"/>
          <p14:tracePt t="96206" x="3490913" y="3394075"/>
          <p14:tracePt t="96232" x="3500438" y="3394075"/>
          <p14:tracePt t="96244" x="3509963" y="3394075"/>
          <p14:tracePt t="96260" x="3517900" y="3394075"/>
          <p14:tracePt t="96278" x="3536950" y="3394075"/>
          <p14:tracePt t="96294" x="3562350" y="3394075"/>
          <p14:tracePt t="96310" x="3670300" y="3394075"/>
          <p14:tracePt t="96326" x="3732213" y="3394075"/>
          <p14:tracePt t="96347" x="3803650" y="3394075"/>
          <p14:tracePt t="96363" x="3813175" y="3394075"/>
          <p14:tracePt t="96377" x="3830638" y="3394075"/>
          <p14:tracePt t="96394" x="3840163" y="3394075"/>
          <p14:tracePt t="96412" x="3848100" y="3394075"/>
          <p14:tracePt t="96515" x="3830638" y="3394075"/>
          <p14:tracePt t="96529" x="3803650" y="3394075"/>
          <p14:tracePt t="96543" x="3768725" y="3394075"/>
          <p14:tracePt t="96553" x="3732213" y="3394075"/>
          <p14:tracePt t="96568" x="3660775" y="3384550"/>
          <p14:tracePt t="96580" x="3571875" y="3384550"/>
          <p14:tracePt t="96594" x="3490913" y="3384550"/>
          <p14:tracePt t="96610" x="3384550" y="3384550"/>
          <p14:tracePt t="96627" x="3241675" y="3384550"/>
          <p14:tracePt t="96645" x="2973388" y="3375025"/>
          <p14:tracePt t="96661" x="2867025" y="3375025"/>
          <p14:tracePt t="96677" x="2768600" y="3375025"/>
          <p14:tracePt t="96695" x="2598738" y="3375025"/>
          <p14:tracePt t="96711" x="2581275" y="3375025"/>
          <p14:tracePt t="96727" x="2562225" y="3375025"/>
          <p14:tracePt t="96745" x="2544763" y="3367088"/>
          <p14:tracePt t="96760" x="2527300" y="3367088"/>
          <p14:tracePt t="96777" x="2509838" y="3357563"/>
          <p14:tracePt t="96795" x="2482850" y="3357563"/>
          <p14:tracePt t="96811" x="2473325" y="3357563"/>
          <p14:tracePt t="96847" x="2465388" y="3357563"/>
          <p14:tracePt t="96860" x="2455863" y="3357563"/>
          <p14:tracePt t="96874" x="2428875" y="3357563"/>
          <p14:tracePt t="96886" x="2384425" y="3357563"/>
          <p14:tracePt t="96899" x="2347913" y="3357563"/>
          <p14:tracePt t="96914" x="2312988" y="3357563"/>
          <p14:tracePt t="96927" x="2286000" y="3357563"/>
          <p14:tracePt t="96946" x="2268538" y="3357563"/>
          <p14:tracePt t="97002" x="2276475" y="3357563"/>
          <p14:tracePt t="97016" x="2286000" y="3357563"/>
          <p14:tracePt t="97041" x="2295525" y="3357563"/>
          <p14:tracePt t="97053" x="2303463" y="3357563"/>
          <p14:tracePt t="97067" x="2312988" y="3357563"/>
          <p14:tracePt t="97080" x="2339975" y="3357563"/>
          <p14:tracePt t="97096" x="2384425" y="3348038"/>
          <p14:tracePt t="97111" x="2455863" y="3340100"/>
          <p14:tracePt t="97128" x="2536825" y="3340100"/>
          <p14:tracePt t="97146" x="2732088" y="3330575"/>
          <p14:tracePt t="97162" x="2894013" y="3322638"/>
          <p14:tracePt t="97179" x="3116263" y="3313113"/>
          <p14:tracePt t="97196" x="3367088" y="3313113"/>
          <p14:tracePt t="97212" x="3465513" y="3313113"/>
          <p14:tracePt t="97231" x="3571875" y="3313113"/>
          <p14:tracePt t="97247" x="3768725" y="3313113"/>
          <p14:tracePt t="97263" x="3840163" y="3303588"/>
          <p14:tracePt t="97279" x="3902075" y="3303588"/>
          <p14:tracePt t="97296" x="3938588" y="3295650"/>
          <p14:tracePt t="97312" x="3983038" y="3295650"/>
          <p14:tracePt t="97329" x="3990975" y="3295650"/>
          <p14:tracePt t="97349" x="4000500" y="3295650"/>
          <p14:tracePt t="97723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3F844608-F52E-4A94-8CA7-C0EDBE952DF5}" type="slidenum">
              <a:rPr lang="en-US" altLang="en-US" sz="1400"/>
              <a:t>15</a:t>
            </a:fld>
            <a:endParaRPr lang="en-US" altLang="en-US" sz="1400"/>
          </a:p>
        </p:txBody>
      </p:sp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Remove 8 (Continued)</a:t>
            </a:r>
          </a:p>
        </p:txBody>
      </p:sp>
      <p:sp>
        <p:nvSpPr>
          <p:cNvPr id="18436" name="AutoShape 3"/>
          <p:cNvSpPr>
            <a:spLocks noChangeArrowheads="1"/>
          </p:cNvSpPr>
          <p:nvPr/>
        </p:nvSpPr>
        <p:spPr bwMode="auto">
          <a:xfrm>
            <a:off x="1143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rgbClr val="CC99FF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37" name="Rectangle 4"/>
          <p:cNvSpPr>
            <a:spLocks noChangeArrowheads="1"/>
          </p:cNvSpPr>
          <p:nvPr/>
        </p:nvSpPr>
        <p:spPr bwMode="auto">
          <a:xfrm>
            <a:off x="13716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8438" name="Rectangle 5"/>
          <p:cNvSpPr>
            <a:spLocks noChangeArrowheads="1"/>
          </p:cNvSpPr>
          <p:nvPr/>
        </p:nvSpPr>
        <p:spPr bwMode="auto">
          <a:xfrm>
            <a:off x="2057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8439" name="Line 6"/>
          <p:cNvSpPr>
            <a:spLocks noChangeShapeType="1"/>
          </p:cNvSpPr>
          <p:nvPr/>
        </p:nvSpPr>
        <p:spPr bwMode="auto">
          <a:xfrm flipH="1">
            <a:off x="137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0" name="Line 7"/>
          <p:cNvSpPr>
            <a:spLocks noChangeShapeType="1"/>
          </p:cNvSpPr>
          <p:nvPr/>
        </p:nvSpPr>
        <p:spPr bwMode="auto">
          <a:xfrm flipH="1">
            <a:off x="1752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1" name="Line 8"/>
          <p:cNvSpPr>
            <a:spLocks noChangeShapeType="1"/>
          </p:cNvSpPr>
          <p:nvPr/>
        </p:nvSpPr>
        <p:spPr bwMode="auto">
          <a:xfrm flipH="1">
            <a:off x="198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2" name="Line 9"/>
          <p:cNvSpPr>
            <a:spLocks noChangeShapeType="1"/>
          </p:cNvSpPr>
          <p:nvPr/>
        </p:nvSpPr>
        <p:spPr bwMode="auto">
          <a:xfrm flipH="1">
            <a:off x="2362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3" name="Line 10"/>
          <p:cNvSpPr>
            <a:spLocks noChangeShapeType="1"/>
          </p:cNvSpPr>
          <p:nvPr/>
        </p:nvSpPr>
        <p:spPr bwMode="auto">
          <a:xfrm flipH="1">
            <a:off x="2971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4" name="Line 11"/>
          <p:cNvSpPr>
            <a:spLocks noChangeShapeType="1"/>
          </p:cNvSpPr>
          <p:nvPr/>
        </p:nvSpPr>
        <p:spPr bwMode="auto">
          <a:xfrm flipH="1">
            <a:off x="320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5" name="Line 12"/>
          <p:cNvSpPr>
            <a:spLocks noChangeShapeType="1"/>
          </p:cNvSpPr>
          <p:nvPr/>
        </p:nvSpPr>
        <p:spPr bwMode="auto">
          <a:xfrm flipH="1">
            <a:off x="3581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6" name="Line 13"/>
          <p:cNvSpPr>
            <a:spLocks noChangeShapeType="1"/>
          </p:cNvSpPr>
          <p:nvPr/>
        </p:nvSpPr>
        <p:spPr bwMode="auto">
          <a:xfrm flipH="1">
            <a:off x="259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7" name="AutoShape 14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48" name="Rectangle 15"/>
          <p:cNvSpPr>
            <a:spLocks noChangeArrowheads="1"/>
          </p:cNvSpPr>
          <p:nvPr/>
        </p:nvSpPr>
        <p:spPr bwMode="auto">
          <a:xfrm>
            <a:off x="31242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8449" name="Line 16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0" name="Line 17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1" name="Line 18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2" name="Line 19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3" name="Line 20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4" name="Line 21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5" name="Line 22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6" name="Line 23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7" name="AutoShape 24"/>
          <p:cNvSpPr>
            <a:spLocks noChangeArrowheads="1"/>
          </p:cNvSpPr>
          <p:nvPr/>
        </p:nvSpPr>
        <p:spPr bwMode="auto">
          <a:xfrm>
            <a:off x="4572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58" name="Rectangle 25"/>
          <p:cNvSpPr>
            <a:spLocks noChangeArrowheads="1"/>
          </p:cNvSpPr>
          <p:nvPr/>
        </p:nvSpPr>
        <p:spPr bwMode="auto">
          <a:xfrm>
            <a:off x="48006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13</a:t>
            </a:r>
          </a:p>
        </p:txBody>
      </p:sp>
      <p:sp>
        <p:nvSpPr>
          <p:cNvPr id="18459" name="Rectangle 26"/>
          <p:cNvSpPr>
            <a:spLocks noChangeArrowheads="1"/>
          </p:cNvSpPr>
          <p:nvPr/>
        </p:nvSpPr>
        <p:spPr bwMode="auto">
          <a:xfrm>
            <a:off x="5334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18460" name="Line 27"/>
          <p:cNvSpPr>
            <a:spLocks noChangeShapeType="1"/>
          </p:cNvSpPr>
          <p:nvPr/>
        </p:nvSpPr>
        <p:spPr bwMode="auto">
          <a:xfrm flipH="1">
            <a:off x="4800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1" name="Line 28"/>
          <p:cNvSpPr>
            <a:spLocks noChangeShapeType="1"/>
          </p:cNvSpPr>
          <p:nvPr/>
        </p:nvSpPr>
        <p:spPr bwMode="auto">
          <a:xfrm flipH="1">
            <a:off x="518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2" name="Line 29"/>
          <p:cNvSpPr>
            <a:spLocks noChangeShapeType="1"/>
          </p:cNvSpPr>
          <p:nvPr/>
        </p:nvSpPr>
        <p:spPr bwMode="auto">
          <a:xfrm flipH="1">
            <a:off x="5410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3" name="Line 30"/>
          <p:cNvSpPr>
            <a:spLocks noChangeShapeType="1"/>
          </p:cNvSpPr>
          <p:nvPr/>
        </p:nvSpPr>
        <p:spPr bwMode="auto">
          <a:xfrm flipH="1">
            <a:off x="579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4" name="Line 31"/>
          <p:cNvSpPr>
            <a:spLocks noChangeShapeType="1"/>
          </p:cNvSpPr>
          <p:nvPr/>
        </p:nvSpPr>
        <p:spPr bwMode="auto">
          <a:xfrm flipH="1">
            <a:off x="640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5" name="Line 32"/>
          <p:cNvSpPr>
            <a:spLocks noChangeShapeType="1"/>
          </p:cNvSpPr>
          <p:nvPr/>
        </p:nvSpPr>
        <p:spPr bwMode="auto">
          <a:xfrm flipH="1">
            <a:off x="6629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6" name="Line 33"/>
          <p:cNvSpPr>
            <a:spLocks noChangeShapeType="1"/>
          </p:cNvSpPr>
          <p:nvPr/>
        </p:nvSpPr>
        <p:spPr bwMode="auto">
          <a:xfrm flipH="1">
            <a:off x="701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7" name="Line 34"/>
          <p:cNvSpPr>
            <a:spLocks noChangeShapeType="1"/>
          </p:cNvSpPr>
          <p:nvPr/>
        </p:nvSpPr>
        <p:spPr bwMode="auto">
          <a:xfrm flipH="1">
            <a:off x="6019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68" name="Oval 35"/>
          <p:cNvSpPr>
            <a:spLocks noChangeArrowheads="1"/>
          </p:cNvSpPr>
          <p:nvPr/>
        </p:nvSpPr>
        <p:spPr bwMode="auto">
          <a:xfrm>
            <a:off x="1143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69" name="Line 36"/>
          <p:cNvSpPr>
            <a:spLocks noChangeShapeType="1"/>
          </p:cNvSpPr>
          <p:nvPr/>
        </p:nvSpPr>
        <p:spPr bwMode="auto">
          <a:xfrm flipH="1">
            <a:off x="1219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0" name="Rectangle 37"/>
          <p:cNvSpPr>
            <a:spLocks noChangeArrowheads="1"/>
          </p:cNvSpPr>
          <p:nvPr/>
        </p:nvSpPr>
        <p:spPr bwMode="auto">
          <a:xfrm>
            <a:off x="1143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71" name="Oval 38"/>
          <p:cNvSpPr>
            <a:spLocks noChangeArrowheads="1"/>
          </p:cNvSpPr>
          <p:nvPr/>
        </p:nvSpPr>
        <p:spPr bwMode="auto">
          <a:xfrm>
            <a:off x="1752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72" name="Line 39"/>
          <p:cNvSpPr>
            <a:spLocks noChangeShapeType="1"/>
          </p:cNvSpPr>
          <p:nvPr/>
        </p:nvSpPr>
        <p:spPr bwMode="auto">
          <a:xfrm flipH="1">
            <a:off x="1828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3" name="Rectangle 40"/>
          <p:cNvSpPr>
            <a:spLocks noChangeArrowheads="1"/>
          </p:cNvSpPr>
          <p:nvPr/>
        </p:nvSpPr>
        <p:spPr bwMode="auto">
          <a:xfrm>
            <a:off x="1752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74" name="Oval 41"/>
          <p:cNvSpPr>
            <a:spLocks noChangeArrowheads="1"/>
          </p:cNvSpPr>
          <p:nvPr/>
        </p:nvSpPr>
        <p:spPr bwMode="auto">
          <a:xfrm>
            <a:off x="2438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75" name="Line 42"/>
          <p:cNvSpPr>
            <a:spLocks noChangeShapeType="1"/>
          </p:cNvSpPr>
          <p:nvPr/>
        </p:nvSpPr>
        <p:spPr bwMode="auto">
          <a:xfrm flipH="1">
            <a:off x="251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6" name="Rectangle 43"/>
          <p:cNvSpPr>
            <a:spLocks noChangeArrowheads="1"/>
          </p:cNvSpPr>
          <p:nvPr/>
        </p:nvSpPr>
        <p:spPr bwMode="auto">
          <a:xfrm>
            <a:off x="2438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77" name="Oval 44"/>
          <p:cNvSpPr>
            <a:spLocks noChangeArrowheads="1"/>
          </p:cNvSpPr>
          <p:nvPr/>
        </p:nvSpPr>
        <p:spPr bwMode="auto">
          <a:xfrm>
            <a:off x="4572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78" name="Line 45"/>
          <p:cNvSpPr>
            <a:spLocks noChangeShapeType="1"/>
          </p:cNvSpPr>
          <p:nvPr/>
        </p:nvSpPr>
        <p:spPr bwMode="auto">
          <a:xfrm flipH="1">
            <a:off x="4648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79" name="Rectangle 46"/>
          <p:cNvSpPr>
            <a:spLocks noChangeArrowheads="1"/>
          </p:cNvSpPr>
          <p:nvPr/>
        </p:nvSpPr>
        <p:spPr bwMode="auto">
          <a:xfrm>
            <a:off x="4572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80" name="Oval 47"/>
          <p:cNvSpPr>
            <a:spLocks noChangeArrowheads="1"/>
          </p:cNvSpPr>
          <p:nvPr/>
        </p:nvSpPr>
        <p:spPr bwMode="auto">
          <a:xfrm>
            <a:off x="5257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81" name="Line 48"/>
          <p:cNvSpPr>
            <a:spLocks noChangeShapeType="1"/>
          </p:cNvSpPr>
          <p:nvPr/>
        </p:nvSpPr>
        <p:spPr bwMode="auto">
          <a:xfrm flipH="1">
            <a:off x="5334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2" name="Rectangle 49"/>
          <p:cNvSpPr>
            <a:spLocks noChangeArrowheads="1"/>
          </p:cNvSpPr>
          <p:nvPr/>
        </p:nvSpPr>
        <p:spPr bwMode="auto">
          <a:xfrm>
            <a:off x="5257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83" name="Oval 50"/>
          <p:cNvSpPr>
            <a:spLocks noChangeArrowheads="1"/>
          </p:cNvSpPr>
          <p:nvPr/>
        </p:nvSpPr>
        <p:spPr bwMode="auto">
          <a:xfrm>
            <a:off x="5867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84" name="Line 51"/>
          <p:cNvSpPr>
            <a:spLocks noChangeShapeType="1"/>
          </p:cNvSpPr>
          <p:nvPr/>
        </p:nvSpPr>
        <p:spPr bwMode="auto">
          <a:xfrm flipH="1">
            <a:off x="5943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5" name="Rectangle 52"/>
          <p:cNvSpPr>
            <a:spLocks noChangeArrowheads="1"/>
          </p:cNvSpPr>
          <p:nvPr/>
        </p:nvSpPr>
        <p:spPr bwMode="auto">
          <a:xfrm>
            <a:off x="5867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86" name="Oval 53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87" name="Oval 55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88" name="Line 56"/>
          <p:cNvSpPr>
            <a:spLocks noChangeShapeType="1"/>
          </p:cNvSpPr>
          <p:nvPr/>
        </p:nvSpPr>
        <p:spPr bwMode="auto">
          <a:xfrm flipH="1">
            <a:off x="2743200" y="1981200"/>
            <a:ext cx="3048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89" name="Text Box 57"/>
          <p:cNvSpPr txBox="1">
            <a:spLocks noChangeArrowheads="1"/>
          </p:cNvSpPr>
          <p:nvPr/>
        </p:nvSpPr>
        <p:spPr bwMode="auto">
          <a:xfrm>
            <a:off x="533400" y="4343400"/>
            <a:ext cx="8153400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root contains one fewer key, and has one fewer child.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8490" name="Rectangle 59"/>
          <p:cNvSpPr>
            <a:spLocks noChangeArrowheads="1"/>
          </p:cNvSpPr>
          <p:nvPr/>
        </p:nvSpPr>
        <p:spPr bwMode="auto">
          <a:xfrm>
            <a:off x="2590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18491" name="Rectangle 60"/>
          <p:cNvSpPr>
            <a:spLocks noChangeArrowheads="1"/>
          </p:cNvSpPr>
          <p:nvPr/>
        </p:nvSpPr>
        <p:spPr bwMode="auto">
          <a:xfrm>
            <a:off x="32004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11</a:t>
            </a:r>
          </a:p>
        </p:txBody>
      </p:sp>
      <p:sp>
        <p:nvSpPr>
          <p:cNvPr id="18492" name="Oval 69"/>
          <p:cNvSpPr>
            <a:spLocks noChangeArrowheads="1"/>
          </p:cNvSpPr>
          <p:nvPr/>
        </p:nvSpPr>
        <p:spPr bwMode="auto">
          <a:xfrm>
            <a:off x="3048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93" name="Line 70"/>
          <p:cNvSpPr>
            <a:spLocks noChangeShapeType="1"/>
          </p:cNvSpPr>
          <p:nvPr/>
        </p:nvSpPr>
        <p:spPr bwMode="auto">
          <a:xfrm flipH="1">
            <a:off x="3124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94" name="Rectangle 71"/>
          <p:cNvSpPr>
            <a:spLocks noChangeArrowheads="1"/>
          </p:cNvSpPr>
          <p:nvPr/>
        </p:nvSpPr>
        <p:spPr bwMode="auto">
          <a:xfrm>
            <a:off x="3048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95" name="Oval 72"/>
          <p:cNvSpPr>
            <a:spLocks noChangeArrowheads="1"/>
          </p:cNvSpPr>
          <p:nvPr/>
        </p:nvSpPr>
        <p:spPr bwMode="auto">
          <a:xfrm>
            <a:off x="3657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96" name="Line 73"/>
          <p:cNvSpPr>
            <a:spLocks noChangeShapeType="1"/>
          </p:cNvSpPr>
          <p:nvPr/>
        </p:nvSpPr>
        <p:spPr bwMode="auto">
          <a:xfrm flipH="1">
            <a:off x="3733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97" name="Rectangle 74"/>
          <p:cNvSpPr>
            <a:spLocks noChangeArrowheads="1"/>
          </p:cNvSpPr>
          <p:nvPr/>
        </p:nvSpPr>
        <p:spPr bwMode="auto">
          <a:xfrm>
            <a:off x="3657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8498" name="Line 78"/>
          <p:cNvSpPr>
            <a:spLocks noChangeShapeType="1"/>
          </p:cNvSpPr>
          <p:nvPr/>
        </p:nvSpPr>
        <p:spPr bwMode="auto">
          <a:xfrm>
            <a:off x="3657600" y="1981200"/>
            <a:ext cx="2057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84"/>
    </mc:Choice>
    <mc:Fallback xmlns:p15="http://schemas.microsoft.com/office/powerpoint/2012/main" xmlns="">
      <p:transition spd="slow" advTm="20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2F4CA678-BC48-47EC-9A1B-C7D46EC8C4C1}" type="slidenum">
              <a:rPr lang="en-US" altLang="en-US" sz="1400"/>
              <a:t>16</a:t>
            </a:fld>
            <a:endParaRPr lang="en-US" altLang="en-US" sz="1400"/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Remove 13</a:t>
            </a:r>
          </a:p>
        </p:txBody>
      </p:sp>
      <p:sp>
        <p:nvSpPr>
          <p:cNvPr id="19460" name="AutoShape 3"/>
          <p:cNvSpPr>
            <a:spLocks noChangeArrowheads="1"/>
          </p:cNvSpPr>
          <p:nvPr/>
        </p:nvSpPr>
        <p:spPr bwMode="auto">
          <a:xfrm>
            <a:off x="1143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461" name="Rectangle 4"/>
          <p:cNvSpPr>
            <a:spLocks noChangeArrowheads="1"/>
          </p:cNvSpPr>
          <p:nvPr/>
        </p:nvSpPr>
        <p:spPr bwMode="auto">
          <a:xfrm>
            <a:off x="13716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19462" name="Rectangle 5"/>
          <p:cNvSpPr>
            <a:spLocks noChangeArrowheads="1"/>
          </p:cNvSpPr>
          <p:nvPr/>
        </p:nvSpPr>
        <p:spPr bwMode="auto">
          <a:xfrm>
            <a:off x="2057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19463" name="Line 6"/>
          <p:cNvSpPr>
            <a:spLocks noChangeShapeType="1"/>
          </p:cNvSpPr>
          <p:nvPr/>
        </p:nvSpPr>
        <p:spPr bwMode="auto">
          <a:xfrm flipH="1">
            <a:off x="137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4" name="Line 7"/>
          <p:cNvSpPr>
            <a:spLocks noChangeShapeType="1"/>
          </p:cNvSpPr>
          <p:nvPr/>
        </p:nvSpPr>
        <p:spPr bwMode="auto">
          <a:xfrm flipH="1">
            <a:off x="1752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5" name="Line 8"/>
          <p:cNvSpPr>
            <a:spLocks noChangeShapeType="1"/>
          </p:cNvSpPr>
          <p:nvPr/>
        </p:nvSpPr>
        <p:spPr bwMode="auto">
          <a:xfrm flipH="1">
            <a:off x="198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6" name="Line 9"/>
          <p:cNvSpPr>
            <a:spLocks noChangeShapeType="1"/>
          </p:cNvSpPr>
          <p:nvPr/>
        </p:nvSpPr>
        <p:spPr bwMode="auto">
          <a:xfrm flipH="1">
            <a:off x="2362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7" name="Line 10"/>
          <p:cNvSpPr>
            <a:spLocks noChangeShapeType="1"/>
          </p:cNvSpPr>
          <p:nvPr/>
        </p:nvSpPr>
        <p:spPr bwMode="auto">
          <a:xfrm flipH="1">
            <a:off x="2971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8" name="Line 11"/>
          <p:cNvSpPr>
            <a:spLocks noChangeShapeType="1"/>
          </p:cNvSpPr>
          <p:nvPr/>
        </p:nvSpPr>
        <p:spPr bwMode="auto">
          <a:xfrm flipH="1">
            <a:off x="320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9" name="Line 12"/>
          <p:cNvSpPr>
            <a:spLocks noChangeShapeType="1"/>
          </p:cNvSpPr>
          <p:nvPr/>
        </p:nvSpPr>
        <p:spPr bwMode="auto">
          <a:xfrm flipH="1">
            <a:off x="3581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0" name="Line 13"/>
          <p:cNvSpPr>
            <a:spLocks noChangeShapeType="1"/>
          </p:cNvSpPr>
          <p:nvPr/>
        </p:nvSpPr>
        <p:spPr bwMode="auto">
          <a:xfrm flipH="1">
            <a:off x="259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1" name="AutoShape 14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472" name="Rectangle 15"/>
          <p:cNvSpPr>
            <a:spLocks noChangeArrowheads="1"/>
          </p:cNvSpPr>
          <p:nvPr/>
        </p:nvSpPr>
        <p:spPr bwMode="auto">
          <a:xfrm>
            <a:off x="31242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12</a:t>
            </a:r>
          </a:p>
        </p:txBody>
      </p:sp>
      <p:sp>
        <p:nvSpPr>
          <p:cNvPr id="19473" name="Line 16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4" name="Line 17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5" name="Line 18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6" name="Line 19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7" name="Line 20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8" name="Line 21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79" name="Line 22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80" name="Line 23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81" name="AutoShape 24"/>
          <p:cNvSpPr>
            <a:spLocks noChangeArrowheads="1"/>
          </p:cNvSpPr>
          <p:nvPr/>
        </p:nvSpPr>
        <p:spPr bwMode="auto">
          <a:xfrm>
            <a:off x="4572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482" name="Rectangle 25"/>
          <p:cNvSpPr>
            <a:spLocks noChangeArrowheads="1"/>
          </p:cNvSpPr>
          <p:nvPr/>
        </p:nvSpPr>
        <p:spPr bwMode="auto">
          <a:xfrm>
            <a:off x="48006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rgbClr val="CC0000"/>
                </a:solidFill>
                <a:latin typeface="Arial" panose="020B0604020202020204" pitchFamily="34" charset="0"/>
              </a:rPr>
              <a:t>13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9483" name="Rectangle 26"/>
          <p:cNvSpPr>
            <a:spLocks noChangeArrowheads="1"/>
          </p:cNvSpPr>
          <p:nvPr/>
        </p:nvSpPr>
        <p:spPr bwMode="auto">
          <a:xfrm>
            <a:off x="5334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19484" name="Line 27"/>
          <p:cNvSpPr>
            <a:spLocks noChangeShapeType="1"/>
          </p:cNvSpPr>
          <p:nvPr/>
        </p:nvSpPr>
        <p:spPr bwMode="auto">
          <a:xfrm flipH="1">
            <a:off x="4800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85" name="Line 28"/>
          <p:cNvSpPr>
            <a:spLocks noChangeShapeType="1"/>
          </p:cNvSpPr>
          <p:nvPr/>
        </p:nvSpPr>
        <p:spPr bwMode="auto">
          <a:xfrm flipH="1">
            <a:off x="518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86" name="Line 29"/>
          <p:cNvSpPr>
            <a:spLocks noChangeShapeType="1"/>
          </p:cNvSpPr>
          <p:nvPr/>
        </p:nvSpPr>
        <p:spPr bwMode="auto">
          <a:xfrm flipH="1">
            <a:off x="5410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87" name="Line 30"/>
          <p:cNvSpPr>
            <a:spLocks noChangeShapeType="1"/>
          </p:cNvSpPr>
          <p:nvPr/>
        </p:nvSpPr>
        <p:spPr bwMode="auto">
          <a:xfrm flipH="1">
            <a:off x="579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88" name="Line 31"/>
          <p:cNvSpPr>
            <a:spLocks noChangeShapeType="1"/>
          </p:cNvSpPr>
          <p:nvPr/>
        </p:nvSpPr>
        <p:spPr bwMode="auto">
          <a:xfrm flipH="1">
            <a:off x="640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89" name="Line 32"/>
          <p:cNvSpPr>
            <a:spLocks noChangeShapeType="1"/>
          </p:cNvSpPr>
          <p:nvPr/>
        </p:nvSpPr>
        <p:spPr bwMode="auto">
          <a:xfrm flipH="1">
            <a:off x="6629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0" name="Line 33"/>
          <p:cNvSpPr>
            <a:spLocks noChangeShapeType="1"/>
          </p:cNvSpPr>
          <p:nvPr/>
        </p:nvSpPr>
        <p:spPr bwMode="auto">
          <a:xfrm flipH="1">
            <a:off x="701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1" name="Line 34"/>
          <p:cNvSpPr>
            <a:spLocks noChangeShapeType="1"/>
          </p:cNvSpPr>
          <p:nvPr/>
        </p:nvSpPr>
        <p:spPr bwMode="auto">
          <a:xfrm flipH="1">
            <a:off x="6019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2" name="Oval 35"/>
          <p:cNvSpPr>
            <a:spLocks noChangeArrowheads="1"/>
          </p:cNvSpPr>
          <p:nvPr/>
        </p:nvSpPr>
        <p:spPr bwMode="auto">
          <a:xfrm>
            <a:off x="1143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493" name="Line 36"/>
          <p:cNvSpPr>
            <a:spLocks noChangeShapeType="1"/>
          </p:cNvSpPr>
          <p:nvPr/>
        </p:nvSpPr>
        <p:spPr bwMode="auto">
          <a:xfrm flipH="1">
            <a:off x="1219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4" name="Rectangle 37"/>
          <p:cNvSpPr>
            <a:spLocks noChangeArrowheads="1"/>
          </p:cNvSpPr>
          <p:nvPr/>
        </p:nvSpPr>
        <p:spPr bwMode="auto">
          <a:xfrm>
            <a:off x="1143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495" name="Oval 38"/>
          <p:cNvSpPr>
            <a:spLocks noChangeArrowheads="1"/>
          </p:cNvSpPr>
          <p:nvPr/>
        </p:nvSpPr>
        <p:spPr bwMode="auto">
          <a:xfrm>
            <a:off x="1752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496" name="Line 39"/>
          <p:cNvSpPr>
            <a:spLocks noChangeShapeType="1"/>
          </p:cNvSpPr>
          <p:nvPr/>
        </p:nvSpPr>
        <p:spPr bwMode="auto">
          <a:xfrm flipH="1">
            <a:off x="1828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97" name="Rectangle 40"/>
          <p:cNvSpPr>
            <a:spLocks noChangeArrowheads="1"/>
          </p:cNvSpPr>
          <p:nvPr/>
        </p:nvSpPr>
        <p:spPr bwMode="auto">
          <a:xfrm>
            <a:off x="1752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498" name="Oval 41"/>
          <p:cNvSpPr>
            <a:spLocks noChangeArrowheads="1"/>
          </p:cNvSpPr>
          <p:nvPr/>
        </p:nvSpPr>
        <p:spPr bwMode="auto">
          <a:xfrm>
            <a:off x="2438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499" name="Line 42"/>
          <p:cNvSpPr>
            <a:spLocks noChangeShapeType="1"/>
          </p:cNvSpPr>
          <p:nvPr/>
        </p:nvSpPr>
        <p:spPr bwMode="auto">
          <a:xfrm flipH="1">
            <a:off x="251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500" name="Rectangle 43"/>
          <p:cNvSpPr>
            <a:spLocks noChangeArrowheads="1"/>
          </p:cNvSpPr>
          <p:nvPr/>
        </p:nvSpPr>
        <p:spPr bwMode="auto">
          <a:xfrm>
            <a:off x="2438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01" name="Oval 44"/>
          <p:cNvSpPr>
            <a:spLocks noChangeArrowheads="1"/>
          </p:cNvSpPr>
          <p:nvPr/>
        </p:nvSpPr>
        <p:spPr bwMode="auto">
          <a:xfrm>
            <a:off x="4572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02" name="Line 45"/>
          <p:cNvSpPr>
            <a:spLocks noChangeShapeType="1"/>
          </p:cNvSpPr>
          <p:nvPr/>
        </p:nvSpPr>
        <p:spPr bwMode="auto">
          <a:xfrm flipH="1">
            <a:off x="4648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503" name="Rectangle 46"/>
          <p:cNvSpPr>
            <a:spLocks noChangeArrowheads="1"/>
          </p:cNvSpPr>
          <p:nvPr/>
        </p:nvSpPr>
        <p:spPr bwMode="auto">
          <a:xfrm>
            <a:off x="4572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04" name="Oval 47"/>
          <p:cNvSpPr>
            <a:spLocks noChangeArrowheads="1"/>
          </p:cNvSpPr>
          <p:nvPr/>
        </p:nvSpPr>
        <p:spPr bwMode="auto">
          <a:xfrm>
            <a:off x="5257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05" name="Line 48"/>
          <p:cNvSpPr>
            <a:spLocks noChangeShapeType="1"/>
          </p:cNvSpPr>
          <p:nvPr/>
        </p:nvSpPr>
        <p:spPr bwMode="auto">
          <a:xfrm flipH="1">
            <a:off x="5334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506" name="Rectangle 49"/>
          <p:cNvSpPr>
            <a:spLocks noChangeArrowheads="1"/>
          </p:cNvSpPr>
          <p:nvPr/>
        </p:nvSpPr>
        <p:spPr bwMode="auto">
          <a:xfrm>
            <a:off x="5257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07" name="Oval 50"/>
          <p:cNvSpPr>
            <a:spLocks noChangeArrowheads="1"/>
          </p:cNvSpPr>
          <p:nvPr/>
        </p:nvSpPr>
        <p:spPr bwMode="auto">
          <a:xfrm>
            <a:off x="5867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08" name="Line 51"/>
          <p:cNvSpPr>
            <a:spLocks noChangeShapeType="1"/>
          </p:cNvSpPr>
          <p:nvPr/>
        </p:nvSpPr>
        <p:spPr bwMode="auto">
          <a:xfrm flipH="1">
            <a:off x="5943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509" name="Rectangle 52"/>
          <p:cNvSpPr>
            <a:spLocks noChangeArrowheads="1"/>
          </p:cNvSpPr>
          <p:nvPr/>
        </p:nvSpPr>
        <p:spPr bwMode="auto">
          <a:xfrm>
            <a:off x="5867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10" name="Oval 53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11" name="Oval 54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12" name="Line 55"/>
          <p:cNvSpPr>
            <a:spLocks noChangeShapeType="1"/>
          </p:cNvSpPr>
          <p:nvPr/>
        </p:nvSpPr>
        <p:spPr bwMode="auto">
          <a:xfrm flipH="1">
            <a:off x="2743200" y="1981200"/>
            <a:ext cx="3048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513" name="Text Box 56"/>
          <p:cNvSpPr txBox="1">
            <a:spLocks noChangeArrowheads="1"/>
          </p:cNvSpPr>
          <p:nvPr/>
        </p:nvSpPr>
        <p:spPr bwMode="auto">
          <a:xfrm>
            <a:off x="533400" y="4343400"/>
            <a:ext cx="81534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Removing 13 would cause the node containing it to become underfull.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To fix this, we try to reassign one key from a sibling that has spares.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9514" name="Rectangle 57"/>
          <p:cNvSpPr>
            <a:spLocks noChangeArrowheads="1"/>
          </p:cNvSpPr>
          <p:nvPr/>
        </p:nvSpPr>
        <p:spPr bwMode="auto">
          <a:xfrm>
            <a:off x="2590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19515" name="Rectangle 58"/>
          <p:cNvSpPr>
            <a:spLocks noChangeArrowheads="1"/>
          </p:cNvSpPr>
          <p:nvPr/>
        </p:nvSpPr>
        <p:spPr bwMode="auto">
          <a:xfrm>
            <a:off x="32004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11</a:t>
            </a:r>
          </a:p>
        </p:txBody>
      </p:sp>
      <p:sp>
        <p:nvSpPr>
          <p:cNvPr id="19516" name="Oval 59"/>
          <p:cNvSpPr>
            <a:spLocks noChangeArrowheads="1"/>
          </p:cNvSpPr>
          <p:nvPr/>
        </p:nvSpPr>
        <p:spPr bwMode="auto">
          <a:xfrm>
            <a:off x="3048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17" name="Line 60"/>
          <p:cNvSpPr>
            <a:spLocks noChangeShapeType="1"/>
          </p:cNvSpPr>
          <p:nvPr/>
        </p:nvSpPr>
        <p:spPr bwMode="auto">
          <a:xfrm flipH="1">
            <a:off x="3124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518" name="Rectangle 61"/>
          <p:cNvSpPr>
            <a:spLocks noChangeArrowheads="1"/>
          </p:cNvSpPr>
          <p:nvPr/>
        </p:nvSpPr>
        <p:spPr bwMode="auto">
          <a:xfrm>
            <a:off x="3048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19" name="Oval 62"/>
          <p:cNvSpPr>
            <a:spLocks noChangeArrowheads="1"/>
          </p:cNvSpPr>
          <p:nvPr/>
        </p:nvSpPr>
        <p:spPr bwMode="auto">
          <a:xfrm>
            <a:off x="3657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20" name="Line 63"/>
          <p:cNvSpPr>
            <a:spLocks noChangeShapeType="1"/>
          </p:cNvSpPr>
          <p:nvPr/>
        </p:nvSpPr>
        <p:spPr bwMode="auto">
          <a:xfrm flipH="1">
            <a:off x="3733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521" name="Rectangle 64"/>
          <p:cNvSpPr>
            <a:spLocks noChangeArrowheads="1"/>
          </p:cNvSpPr>
          <p:nvPr/>
        </p:nvSpPr>
        <p:spPr bwMode="auto">
          <a:xfrm>
            <a:off x="3657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9522" name="Line 65"/>
          <p:cNvSpPr>
            <a:spLocks noChangeShapeType="1"/>
          </p:cNvSpPr>
          <p:nvPr/>
        </p:nvSpPr>
        <p:spPr bwMode="auto">
          <a:xfrm>
            <a:off x="3657600" y="1981200"/>
            <a:ext cx="2057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526"/>
    </mc:Choice>
    <mc:Fallback xmlns:p15="http://schemas.microsoft.com/office/powerpoint/2012/main" xmlns="">
      <p:transition spd="slow" advTm="62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552E503-E5FB-4B21-BED1-241FC2222D0D}" type="slidenum">
              <a:rPr lang="en-US" altLang="en-US" sz="1400"/>
              <a:t>17</a:t>
            </a:fld>
            <a:endParaRPr lang="en-US" altLang="en-US" sz="1400"/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Remove 13 (Cont)</a:t>
            </a:r>
          </a:p>
        </p:txBody>
      </p:sp>
      <p:sp>
        <p:nvSpPr>
          <p:cNvPr id="20484" name="AutoShape 3"/>
          <p:cNvSpPr>
            <a:spLocks noChangeArrowheads="1"/>
          </p:cNvSpPr>
          <p:nvPr/>
        </p:nvSpPr>
        <p:spPr bwMode="auto">
          <a:xfrm>
            <a:off x="1143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85" name="Rectangle 4"/>
          <p:cNvSpPr>
            <a:spLocks noChangeArrowheads="1"/>
          </p:cNvSpPr>
          <p:nvPr/>
        </p:nvSpPr>
        <p:spPr bwMode="auto">
          <a:xfrm>
            <a:off x="13716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20486" name="Rectangle 5"/>
          <p:cNvSpPr>
            <a:spLocks noChangeArrowheads="1"/>
          </p:cNvSpPr>
          <p:nvPr/>
        </p:nvSpPr>
        <p:spPr bwMode="auto">
          <a:xfrm>
            <a:off x="2057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20487" name="Line 6"/>
          <p:cNvSpPr>
            <a:spLocks noChangeShapeType="1"/>
          </p:cNvSpPr>
          <p:nvPr/>
        </p:nvSpPr>
        <p:spPr bwMode="auto">
          <a:xfrm flipH="1">
            <a:off x="137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8" name="Line 7"/>
          <p:cNvSpPr>
            <a:spLocks noChangeShapeType="1"/>
          </p:cNvSpPr>
          <p:nvPr/>
        </p:nvSpPr>
        <p:spPr bwMode="auto">
          <a:xfrm flipH="1">
            <a:off x="1752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9" name="Line 8"/>
          <p:cNvSpPr>
            <a:spLocks noChangeShapeType="1"/>
          </p:cNvSpPr>
          <p:nvPr/>
        </p:nvSpPr>
        <p:spPr bwMode="auto">
          <a:xfrm flipH="1">
            <a:off x="198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0" name="Line 9"/>
          <p:cNvSpPr>
            <a:spLocks noChangeShapeType="1"/>
          </p:cNvSpPr>
          <p:nvPr/>
        </p:nvSpPr>
        <p:spPr bwMode="auto">
          <a:xfrm flipH="1">
            <a:off x="2362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1" name="Line 10"/>
          <p:cNvSpPr>
            <a:spLocks noChangeShapeType="1"/>
          </p:cNvSpPr>
          <p:nvPr/>
        </p:nvSpPr>
        <p:spPr bwMode="auto">
          <a:xfrm flipH="1">
            <a:off x="2971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2" name="Line 11"/>
          <p:cNvSpPr>
            <a:spLocks noChangeShapeType="1"/>
          </p:cNvSpPr>
          <p:nvPr/>
        </p:nvSpPr>
        <p:spPr bwMode="auto">
          <a:xfrm flipH="1">
            <a:off x="320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3" name="Line 12"/>
          <p:cNvSpPr>
            <a:spLocks noChangeShapeType="1"/>
          </p:cNvSpPr>
          <p:nvPr/>
        </p:nvSpPr>
        <p:spPr bwMode="auto">
          <a:xfrm flipH="1">
            <a:off x="3581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4" name="Line 13"/>
          <p:cNvSpPr>
            <a:spLocks noChangeShapeType="1"/>
          </p:cNvSpPr>
          <p:nvPr/>
        </p:nvSpPr>
        <p:spPr bwMode="auto">
          <a:xfrm flipH="1">
            <a:off x="259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5" name="AutoShape 14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6" name="Rectangle 15"/>
          <p:cNvSpPr>
            <a:spLocks noChangeArrowheads="1"/>
          </p:cNvSpPr>
          <p:nvPr/>
        </p:nvSpPr>
        <p:spPr bwMode="auto">
          <a:xfrm>
            <a:off x="31242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accent2"/>
                </a:solidFill>
                <a:latin typeface="Arial" panose="020B0604020202020204" pitchFamily="34" charset="0"/>
              </a:rPr>
              <a:t>11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0497" name="Line 16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8" name="Line 17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9" name="Line 18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0" name="Line 19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1" name="Line 20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2" name="Line 21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3" name="Line 22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4" name="Line 23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5" name="AutoShape 24"/>
          <p:cNvSpPr>
            <a:spLocks noChangeArrowheads="1"/>
          </p:cNvSpPr>
          <p:nvPr/>
        </p:nvSpPr>
        <p:spPr bwMode="auto">
          <a:xfrm>
            <a:off x="4572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6" name="Rectangle 25"/>
          <p:cNvSpPr>
            <a:spLocks noChangeArrowheads="1"/>
          </p:cNvSpPr>
          <p:nvPr/>
        </p:nvSpPr>
        <p:spPr bwMode="auto">
          <a:xfrm>
            <a:off x="48006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accent2"/>
                </a:solidFill>
                <a:latin typeface="Arial" panose="020B0604020202020204" pitchFamily="34" charset="0"/>
              </a:rPr>
              <a:t>12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0507" name="Rectangle 26"/>
          <p:cNvSpPr>
            <a:spLocks noChangeArrowheads="1"/>
          </p:cNvSpPr>
          <p:nvPr/>
        </p:nvSpPr>
        <p:spPr bwMode="auto">
          <a:xfrm>
            <a:off x="5334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20508" name="Line 27"/>
          <p:cNvSpPr>
            <a:spLocks noChangeShapeType="1"/>
          </p:cNvSpPr>
          <p:nvPr/>
        </p:nvSpPr>
        <p:spPr bwMode="auto">
          <a:xfrm flipH="1">
            <a:off x="4800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9" name="Line 28"/>
          <p:cNvSpPr>
            <a:spLocks noChangeShapeType="1"/>
          </p:cNvSpPr>
          <p:nvPr/>
        </p:nvSpPr>
        <p:spPr bwMode="auto">
          <a:xfrm flipH="1">
            <a:off x="518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0" name="Line 29"/>
          <p:cNvSpPr>
            <a:spLocks noChangeShapeType="1"/>
          </p:cNvSpPr>
          <p:nvPr/>
        </p:nvSpPr>
        <p:spPr bwMode="auto">
          <a:xfrm flipH="1">
            <a:off x="5410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1" name="Line 30"/>
          <p:cNvSpPr>
            <a:spLocks noChangeShapeType="1"/>
          </p:cNvSpPr>
          <p:nvPr/>
        </p:nvSpPr>
        <p:spPr bwMode="auto">
          <a:xfrm flipH="1">
            <a:off x="579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2" name="Line 31"/>
          <p:cNvSpPr>
            <a:spLocks noChangeShapeType="1"/>
          </p:cNvSpPr>
          <p:nvPr/>
        </p:nvSpPr>
        <p:spPr bwMode="auto">
          <a:xfrm flipH="1">
            <a:off x="640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3" name="Line 32"/>
          <p:cNvSpPr>
            <a:spLocks noChangeShapeType="1"/>
          </p:cNvSpPr>
          <p:nvPr/>
        </p:nvSpPr>
        <p:spPr bwMode="auto">
          <a:xfrm flipH="1">
            <a:off x="6629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4" name="Line 33"/>
          <p:cNvSpPr>
            <a:spLocks noChangeShapeType="1"/>
          </p:cNvSpPr>
          <p:nvPr/>
        </p:nvSpPr>
        <p:spPr bwMode="auto">
          <a:xfrm flipH="1">
            <a:off x="701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5" name="Line 34"/>
          <p:cNvSpPr>
            <a:spLocks noChangeShapeType="1"/>
          </p:cNvSpPr>
          <p:nvPr/>
        </p:nvSpPr>
        <p:spPr bwMode="auto">
          <a:xfrm flipH="1">
            <a:off x="6019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6" name="Oval 35"/>
          <p:cNvSpPr>
            <a:spLocks noChangeArrowheads="1"/>
          </p:cNvSpPr>
          <p:nvPr/>
        </p:nvSpPr>
        <p:spPr bwMode="auto">
          <a:xfrm>
            <a:off x="1143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17" name="Line 36"/>
          <p:cNvSpPr>
            <a:spLocks noChangeShapeType="1"/>
          </p:cNvSpPr>
          <p:nvPr/>
        </p:nvSpPr>
        <p:spPr bwMode="auto">
          <a:xfrm flipH="1">
            <a:off x="1219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8" name="Rectangle 37"/>
          <p:cNvSpPr>
            <a:spLocks noChangeArrowheads="1"/>
          </p:cNvSpPr>
          <p:nvPr/>
        </p:nvSpPr>
        <p:spPr bwMode="auto">
          <a:xfrm>
            <a:off x="1143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19" name="Oval 38"/>
          <p:cNvSpPr>
            <a:spLocks noChangeArrowheads="1"/>
          </p:cNvSpPr>
          <p:nvPr/>
        </p:nvSpPr>
        <p:spPr bwMode="auto">
          <a:xfrm>
            <a:off x="1752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0" name="Line 39"/>
          <p:cNvSpPr>
            <a:spLocks noChangeShapeType="1"/>
          </p:cNvSpPr>
          <p:nvPr/>
        </p:nvSpPr>
        <p:spPr bwMode="auto">
          <a:xfrm flipH="1">
            <a:off x="1828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21" name="Rectangle 40"/>
          <p:cNvSpPr>
            <a:spLocks noChangeArrowheads="1"/>
          </p:cNvSpPr>
          <p:nvPr/>
        </p:nvSpPr>
        <p:spPr bwMode="auto">
          <a:xfrm>
            <a:off x="1752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2" name="Oval 41"/>
          <p:cNvSpPr>
            <a:spLocks noChangeArrowheads="1"/>
          </p:cNvSpPr>
          <p:nvPr/>
        </p:nvSpPr>
        <p:spPr bwMode="auto">
          <a:xfrm>
            <a:off x="2438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3" name="Line 42"/>
          <p:cNvSpPr>
            <a:spLocks noChangeShapeType="1"/>
          </p:cNvSpPr>
          <p:nvPr/>
        </p:nvSpPr>
        <p:spPr bwMode="auto">
          <a:xfrm flipH="1">
            <a:off x="251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24" name="Rectangle 43"/>
          <p:cNvSpPr>
            <a:spLocks noChangeArrowheads="1"/>
          </p:cNvSpPr>
          <p:nvPr/>
        </p:nvSpPr>
        <p:spPr bwMode="auto">
          <a:xfrm>
            <a:off x="2438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5" name="Oval 44"/>
          <p:cNvSpPr>
            <a:spLocks noChangeArrowheads="1"/>
          </p:cNvSpPr>
          <p:nvPr/>
        </p:nvSpPr>
        <p:spPr bwMode="auto">
          <a:xfrm>
            <a:off x="4572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6" name="Line 45"/>
          <p:cNvSpPr>
            <a:spLocks noChangeShapeType="1"/>
          </p:cNvSpPr>
          <p:nvPr/>
        </p:nvSpPr>
        <p:spPr bwMode="auto">
          <a:xfrm flipH="1">
            <a:off x="4648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27" name="Rectangle 46"/>
          <p:cNvSpPr>
            <a:spLocks noChangeArrowheads="1"/>
          </p:cNvSpPr>
          <p:nvPr/>
        </p:nvSpPr>
        <p:spPr bwMode="auto">
          <a:xfrm>
            <a:off x="4572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8" name="Oval 47"/>
          <p:cNvSpPr>
            <a:spLocks noChangeArrowheads="1"/>
          </p:cNvSpPr>
          <p:nvPr/>
        </p:nvSpPr>
        <p:spPr bwMode="auto">
          <a:xfrm>
            <a:off x="5257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9" name="Line 48"/>
          <p:cNvSpPr>
            <a:spLocks noChangeShapeType="1"/>
          </p:cNvSpPr>
          <p:nvPr/>
        </p:nvSpPr>
        <p:spPr bwMode="auto">
          <a:xfrm flipH="1">
            <a:off x="5334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30" name="Rectangle 49"/>
          <p:cNvSpPr>
            <a:spLocks noChangeArrowheads="1"/>
          </p:cNvSpPr>
          <p:nvPr/>
        </p:nvSpPr>
        <p:spPr bwMode="auto">
          <a:xfrm>
            <a:off x="5257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1" name="Oval 50"/>
          <p:cNvSpPr>
            <a:spLocks noChangeArrowheads="1"/>
          </p:cNvSpPr>
          <p:nvPr/>
        </p:nvSpPr>
        <p:spPr bwMode="auto">
          <a:xfrm>
            <a:off x="5867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2" name="Line 51"/>
          <p:cNvSpPr>
            <a:spLocks noChangeShapeType="1"/>
          </p:cNvSpPr>
          <p:nvPr/>
        </p:nvSpPr>
        <p:spPr bwMode="auto">
          <a:xfrm flipH="1">
            <a:off x="5943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33" name="Rectangle 52"/>
          <p:cNvSpPr>
            <a:spLocks noChangeArrowheads="1"/>
          </p:cNvSpPr>
          <p:nvPr/>
        </p:nvSpPr>
        <p:spPr bwMode="auto">
          <a:xfrm>
            <a:off x="5867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4" name="Oval 53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5" name="Oval 54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6" name="Line 55"/>
          <p:cNvSpPr>
            <a:spLocks noChangeShapeType="1"/>
          </p:cNvSpPr>
          <p:nvPr/>
        </p:nvSpPr>
        <p:spPr bwMode="auto">
          <a:xfrm flipH="1">
            <a:off x="2743200" y="1981200"/>
            <a:ext cx="3048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37" name="Text Box 56"/>
          <p:cNvSpPr txBox="1">
            <a:spLocks noChangeArrowheads="1"/>
          </p:cNvSpPr>
          <p:nvPr/>
        </p:nvSpPr>
        <p:spPr bwMode="auto">
          <a:xfrm>
            <a:off x="533400" y="4343400"/>
            <a:ext cx="83058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13 is replaced by the parent’s key 12.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parent’s key 12 is replaced by the spare key 11 from the left sibling.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sibling has one fewer element.</a:t>
            </a:r>
          </a:p>
        </p:txBody>
      </p:sp>
      <p:sp>
        <p:nvSpPr>
          <p:cNvPr id="20538" name="Rectangle 57"/>
          <p:cNvSpPr>
            <a:spLocks noChangeArrowheads="1"/>
          </p:cNvSpPr>
          <p:nvPr/>
        </p:nvSpPr>
        <p:spPr bwMode="auto">
          <a:xfrm>
            <a:off x="2590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20539" name="Oval 59"/>
          <p:cNvSpPr>
            <a:spLocks noChangeArrowheads="1"/>
          </p:cNvSpPr>
          <p:nvPr/>
        </p:nvSpPr>
        <p:spPr bwMode="auto">
          <a:xfrm>
            <a:off x="3048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40" name="Line 60"/>
          <p:cNvSpPr>
            <a:spLocks noChangeShapeType="1"/>
          </p:cNvSpPr>
          <p:nvPr/>
        </p:nvSpPr>
        <p:spPr bwMode="auto">
          <a:xfrm flipH="1">
            <a:off x="3124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41" name="Rectangle 61"/>
          <p:cNvSpPr>
            <a:spLocks noChangeArrowheads="1"/>
          </p:cNvSpPr>
          <p:nvPr/>
        </p:nvSpPr>
        <p:spPr bwMode="auto">
          <a:xfrm>
            <a:off x="3048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42" name="Line 65"/>
          <p:cNvSpPr>
            <a:spLocks noChangeShapeType="1"/>
          </p:cNvSpPr>
          <p:nvPr/>
        </p:nvSpPr>
        <p:spPr bwMode="auto">
          <a:xfrm>
            <a:off x="3657600" y="1981200"/>
            <a:ext cx="2057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395"/>
    </mc:Choice>
    <mc:Fallback xmlns:p15="http://schemas.microsoft.com/office/powerpoint/2012/main" xmlns="">
      <p:transition spd="slow" advTm="59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37" x="4938713" y="3375025"/>
          <p14:tracePt t="4545" x="4938713" y="3367088"/>
          <p14:tracePt t="4665" x="4938713" y="3357563"/>
          <p14:tracePt t="4697" x="4946650" y="3348038"/>
          <p14:tracePt t="4712" x="4965700" y="3340100"/>
          <p14:tracePt t="4726" x="5010150" y="3313113"/>
          <p14:tracePt t="4738" x="5037138" y="3286125"/>
          <p14:tracePt t="4752" x="5054600" y="3286125"/>
          <p14:tracePt t="4768" x="5062538" y="3276600"/>
          <p14:tracePt t="4784" x="5072063" y="3268663"/>
          <p14:tracePt t="4801" x="5081588" y="3268663"/>
          <p14:tracePt t="4838" x="5089525" y="3268663"/>
          <p14:tracePt t="5069" x="5099050" y="3268663"/>
          <p14:tracePt t="5197" x="5099050" y="3259138"/>
          <p14:tracePt t="5223" x="5099050" y="3251200"/>
          <p14:tracePt t="5236" x="5089525" y="3241675"/>
          <p14:tracePt t="5248" x="5081588" y="3241675"/>
          <p14:tracePt t="5263" x="5072063" y="3241675"/>
          <p14:tracePt t="5274" x="5062538" y="3241675"/>
          <p14:tracePt t="5289" x="5062538" y="3232150"/>
          <p14:tracePt t="5303" x="5054600" y="3232150"/>
          <p14:tracePt t="5319" x="5045075" y="3224213"/>
          <p14:tracePt t="5335" x="5018088" y="3205163"/>
          <p14:tracePt t="5352" x="5000625" y="3170238"/>
          <p14:tracePt t="5369" x="4938713" y="3108325"/>
          <p14:tracePt t="5386" x="4867275" y="3009900"/>
          <p14:tracePt t="5403" x="4848225" y="2990850"/>
          <p14:tracePt t="5420" x="4822825" y="2973388"/>
          <p14:tracePt t="5436" x="4822825" y="2965450"/>
          <p14:tracePt t="5452" x="4813300" y="2955925"/>
          <p14:tracePt t="5480" x="4803775" y="2955925"/>
          <p14:tracePt t="5494" x="4795838" y="2955925"/>
          <p14:tracePt t="5533" x="4786313" y="2946400"/>
          <p14:tracePt t="5559" x="4768850" y="2946400"/>
          <p14:tracePt t="5583" x="4759325" y="2946400"/>
          <p14:tracePt t="5596" x="4751388" y="2938463"/>
          <p14:tracePt t="5612" x="4724400" y="2901950"/>
          <p14:tracePt t="5622" x="4679950" y="2857500"/>
          <p14:tracePt t="5637" x="4643438" y="2830513"/>
          <p14:tracePt t="5653" x="4598988" y="2795588"/>
          <p14:tracePt t="5670" x="4581525" y="2776538"/>
          <p14:tracePt t="5689" x="4572000" y="2768600"/>
          <p14:tracePt t="5691" x="4554538" y="2751138"/>
          <p14:tracePt t="5706" x="4545013" y="2741613"/>
          <p14:tracePt t="5724" x="4518025" y="2714625"/>
          <p14:tracePt t="5738" x="4500563" y="2679700"/>
          <p14:tracePt t="5754" x="4483100" y="2660650"/>
          <p14:tracePt t="5771" x="4465638" y="2643188"/>
          <p14:tracePt t="5788" x="4438650" y="2598738"/>
          <p14:tracePt t="5804" x="4419600" y="2581275"/>
          <p14:tracePt t="5821" x="4411663" y="2571750"/>
          <p14:tracePt t="5837" x="4402138" y="2554288"/>
          <p14:tracePt t="5853" x="4394200" y="2536825"/>
          <p14:tracePt t="5871" x="4375150" y="2482850"/>
          <p14:tracePt t="5889" x="4367213" y="2455863"/>
          <p14:tracePt t="5904" x="4348163" y="2428875"/>
          <p14:tracePt t="5921" x="4330700" y="2411413"/>
          <p14:tracePt t="5938" x="4322763" y="2401888"/>
          <p14:tracePt t="5954" x="4303713" y="2393950"/>
          <p14:tracePt t="5971" x="4303713" y="2374900"/>
          <p14:tracePt t="5988" x="4286250" y="2347913"/>
          <p14:tracePt t="6005" x="4286250" y="2330450"/>
          <p14:tracePt t="6008" x="4276725" y="2330450"/>
          <p14:tracePt t="6023" x="4276725" y="2322513"/>
          <p14:tracePt t="6039" x="4268788" y="2322513"/>
          <p14:tracePt t="6083" x="4268788" y="2312988"/>
          <p14:tracePt t="6096" x="4276725" y="2312988"/>
          <p14:tracePt t="6122" x="4286250" y="2312988"/>
          <p14:tracePt t="6136" x="4303713" y="2312988"/>
          <p14:tracePt t="6161" x="4313238" y="2312988"/>
          <p14:tracePt t="6173" x="4322763" y="2322513"/>
          <p14:tracePt t="6188" x="4330700" y="2322513"/>
          <p14:tracePt t="6225" x="4340225" y="2322513"/>
          <p14:tracePt t="6273" x="4348163" y="2322513"/>
          <p14:tracePt t="6338" x="4357688" y="2330450"/>
          <p14:tracePt t="6353" x="4357688" y="2339975"/>
          <p14:tracePt t="6420" x="4367213" y="2339975"/>
          <p14:tracePt t="6703" x="4367213" y="2347913"/>
          <p14:tracePt t="6748" x="4367213" y="2357438"/>
          <p14:tracePt t="6762" x="4375150" y="2366963"/>
          <p14:tracePt t="6778" x="4411663" y="2374900"/>
          <p14:tracePt t="6794" x="4446588" y="2401888"/>
          <p14:tracePt t="6809" x="4500563" y="2438400"/>
          <p14:tracePt t="6823" x="4572000" y="2482850"/>
          <p14:tracePt t="6840" x="4616450" y="2527300"/>
          <p14:tracePt t="6856" x="4687888" y="2608263"/>
          <p14:tracePt t="6873" x="4732338" y="2660650"/>
          <p14:tracePt t="6892" x="4768850" y="2724150"/>
          <p14:tracePt t="6907" x="4848225" y="2867025"/>
          <p14:tracePt t="6923" x="4884738" y="2938463"/>
          <p14:tracePt t="6941" x="4919663" y="3009900"/>
          <p14:tracePt t="6946" x="4956175" y="3071813"/>
          <p14:tracePt t="6970" x="5000625" y="3143250"/>
          <p14:tracePt t="6981" x="5037138" y="3224213"/>
          <p14:tracePt t="6993" x="5062538" y="3276600"/>
          <p14:tracePt t="7008" x="5072063" y="3303588"/>
          <p14:tracePt t="7022" x="5089525" y="3330575"/>
          <p14:tracePt t="7038" x="5108575" y="3375025"/>
          <p14:tracePt t="7055" x="5116513" y="3384550"/>
          <p14:tracePt t="7072" x="5126038" y="3394075"/>
          <p14:tracePt t="7089" x="5126038" y="3411538"/>
          <p14:tracePt t="7108" x="5133975" y="3419475"/>
          <p14:tracePt t="7126" x="5133975" y="3429000"/>
          <p14:tracePt t="7165" x="5133975" y="3438525"/>
          <p14:tracePt t="7256" x="5133975" y="3446463"/>
          <p14:tracePt t="7268" x="5143500" y="3446463"/>
          <p14:tracePt t="7516" x="5153025" y="3446463"/>
          <p14:tracePt t="8644" x="5153025" y="3438525"/>
          <p14:tracePt t="8974" x="5143500" y="3438525"/>
          <p14:tracePt t="8988" x="5143500" y="3429000"/>
          <p14:tracePt t="9013" x="0" y="0"/>
        </p14:tracePtLst>
        <p14:tracePtLst>
          <p14:tracePt t="11926" x="3295650" y="3268663"/>
          <p14:tracePt t="12449" x="3295650" y="3143250"/>
          <p14:tracePt t="12462" x="3286125" y="3017838"/>
          <p14:tracePt t="12474" x="3276600" y="2919413"/>
          <p14:tracePt t="12488" x="3268663" y="2857500"/>
          <p14:tracePt t="12504" x="3259138" y="2830513"/>
          <p14:tracePt t="12522" x="3259138" y="2822575"/>
          <p14:tracePt t="12540" x="3259138" y="2813050"/>
          <p14:tracePt t="12564" x="3251200" y="2813050"/>
          <p14:tracePt t="12577" x="3251200" y="2803525"/>
          <p14:tracePt t="12617" x="3241675" y="2803525"/>
          <p14:tracePt t="12680" x="3232150" y="2795588"/>
          <p14:tracePt t="12783" x="3232150" y="2786063"/>
          <p14:tracePt t="12796" x="3251200" y="2741613"/>
          <p14:tracePt t="12809" x="3286125" y="2616200"/>
          <p14:tracePt t="12824" x="3303588" y="2482850"/>
          <p14:tracePt t="12840" x="3330575" y="2322513"/>
          <p14:tracePt t="12856" x="3348038" y="2160588"/>
          <p14:tracePt t="12873" x="3367088" y="1928813"/>
          <p14:tracePt t="12889" x="3367088" y="1857375"/>
          <p14:tracePt t="12906" x="3367088" y="1830388"/>
          <p14:tracePt t="12923" x="3375025" y="1812925"/>
          <p14:tracePt t="12926" x="3375025" y="1803400"/>
          <p14:tracePt t="12941" x="0" y="0"/>
        </p14:tracePtLst>
        <p14:tracePtLst>
          <p14:tracePt t="13168" x="3384550" y="1803400"/>
          <p14:tracePt t="13374" x="3384550" y="1812925"/>
          <p14:tracePt t="13387" x="3384550" y="1830388"/>
          <p14:tracePt t="13399" x="3375025" y="1839913"/>
          <p14:tracePt t="13411" x="3375025" y="1857375"/>
          <p14:tracePt t="13427" x="3375025" y="1884363"/>
          <p14:tracePt t="13442" x="3367088" y="1938338"/>
          <p14:tracePt t="13458" x="3357563" y="2009775"/>
          <p14:tracePt t="13475" x="3348038" y="2214563"/>
          <p14:tracePt t="13491" x="3348038" y="2330450"/>
          <p14:tracePt t="13508" x="3348038" y="2446338"/>
          <p14:tracePt t="13525" x="3348038" y="2554288"/>
          <p14:tracePt t="13541" x="3357563" y="2768600"/>
          <p14:tracePt t="13557" x="3367088" y="2874963"/>
          <p14:tracePt t="13576" x="3375025" y="2982913"/>
          <p14:tracePt t="13592" x="3394075" y="3179763"/>
          <p14:tracePt t="13610" x="3402013" y="3214688"/>
          <p14:tracePt t="13625" x="3402013" y="3241675"/>
          <p14:tracePt t="13641" x="3411538" y="3251200"/>
          <p14:tracePt t="13658" x="3411538" y="3268663"/>
          <p14:tracePt t="13682" x="3411538" y="3276600"/>
          <p14:tracePt t="13695" x="3411538" y="3303588"/>
          <p14:tracePt t="13710" x="3419475" y="3367088"/>
          <p14:tracePt t="13727" x="3419475" y="3429000"/>
          <p14:tracePt t="13741" x="3419475" y="3500438"/>
          <p14:tracePt t="13759" x="3419475" y="3633788"/>
          <p14:tracePt t="13776" x="3419475" y="3670300"/>
          <p14:tracePt t="13792" x="3419475" y="3697288"/>
          <p14:tracePt t="13812" x="3419475" y="3705225"/>
          <p14:tracePt t="13876" x="3429000" y="3705225"/>
          <p14:tracePt t="13889" x="3429000" y="3714750"/>
          <p14:tracePt t="13914" x="3438525" y="3714750"/>
          <p14:tracePt t="13940" x="3438525" y="3705225"/>
          <p14:tracePt t="13953" x="3446463" y="3697288"/>
          <p14:tracePt t="13966" x="3446463" y="3687763"/>
          <p14:tracePt t="13979" x="3455988" y="3670300"/>
          <p14:tracePt t="13998" x="3455988" y="3660775"/>
          <p14:tracePt t="14012" x="3455988" y="3652838"/>
          <p14:tracePt t="14028" x="3455988" y="3598863"/>
          <p14:tracePt t="14043" x="3455988" y="3500438"/>
          <p14:tracePt t="14059" x="3455988" y="3303588"/>
          <p14:tracePt t="14076" x="3455988" y="2670175"/>
          <p14:tracePt t="14093" x="0" y="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225EFA6-7222-4982-B9D8-8CBC42122C36}" type="slidenum">
              <a:rPr lang="en-US" altLang="en-US" sz="1400"/>
              <a:t>18</a:t>
            </a:fld>
            <a:endParaRPr lang="en-US" altLang="en-US" sz="1400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Remove 11</a:t>
            </a:r>
          </a:p>
        </p:txBody>
      </p:sp>
      <p:sp>
        <p:nvSpPr>
          <p:cNvPr id="21508" name="AutoShape 3"/>
          <p:cNvSpPr>
            <a:spLocks noChangeArrowheads="1"/>
          </p:cNvSpPr>
          <p:nvPr/>
        </p:nvSpPr>
        <p:spPr bwMode="auto">
          <a:xfrm>
            <a:off x="1143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09" name="Rectangle 4"/>
          <p:cNvSpPr>
            <a:spLocks noChangeArrowheads="1"/>
          </p:cNvSpPr>
          <p:nvPr/>
        </p:nvSpPr>
        <p:spPr bwMode="auto">
          <a:xfrm>
            <a:off x="13716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21510" name="Rectangle 5"/>
          <p:cNvSpPr>
            <a:spLocks noChangeArrowheads="1"/>
          </p:cNvSpPr>
          <p:nvPr/>
        </p:nvSpPr>
        <p:spPr bwMode="auto">
          <a:xfrm>
            <a:off x="2057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21511" name="Line 6"/>
          <p:cNvSpPr>
            <a:spLocks noChangeShapeType="1"/>
          </p:cNvSpPr>
          <p:nvPr/>
        </p:nvSpPr>
        <p:spPr bwMode="auto">
          <a:xfrm flipH="1">
            <a:off x="137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2" name="Line 7"/>
          <p:cNvSpPr>
            <a:spLocks noChangeShapeType="1"/>
          </p:cNvSpPr>
          <p:nvPr/>
        </p:nvSpPr>
        <p:spPr bwMode="auto">
          <a:xfrm flipH="1">
            <a:off x="1752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3" name="Line 8"/>
          <p:cNvSpPr>
            <a:spLocks noChangeShapeType="1"/>
          </p:cNvSpPr>
          <p:nvPr/>
        </p:nvSpPr>
        <p:spPr bwMode="auto">
          <a:xfrm flipH="1">
            <a:off x="198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4" name="Line 9"/>
          <p:cNvSpPr>
            <a:spLocks noChangeShapeType="1"/>
          </p:cNvSpPr>
          <p:nvPr/>
        </p:nvSpPr>
        <p:spPr bwMode="auto">
          <a:xfrm flipH="1">
            <a:off x="2362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5" name="Line 10"/>
          <p:cNvSpPr>
            <a:spLocks noChangeShapeType="1"/>
          </p:cNvSpPr>
          <p:nvPr/>
        </p:nvSpPr>
        <p:spPr bwMode="auto">
          <a:xfrm flipH="1">
            <a:off x="2971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6" name="Line 11"/>
          <p:cNvSpPr>
            <a:spLocks noChangeShapeType="1"/>
          </p:cNvSpPr>
          <p:nvPr/>
        </p:nvSpPr>
        <p:spPr bwMode="auto">
          <a:xfrm flipH="1">
            <a:off x="320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7" name="Line 12"/>
          <p:cNvSpPr>
            <a:spLocks noChangeShapeType="1"/>
          </p:cNvSpPr>
          <p:nvPr/>
        </p:nvSpPr>
        <p:spPr bwMode="auto">
          <a:xfrm flipH="1">
            <a:off x="3581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8" name="Line 13"/>
          <p:cNvSpPr>
            <a:spLocks noChangeShapeType="1"/>
          </p:cNvSpPr>
          <p:nvPr/>
        </p:nvSpPr>
        <p:spPr bwMode="auto">
          <a:xfrm flipH="1">
            <a:off x="259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9" name="AutoShape 14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0" name="Rectangle 15"/>
          <p:cNvSpPr>
            <a:spLocks noChangeArrowheads="1"/>
          </p:cNvSpPr>
          <p:nvPr/>
        </p:nvSpPr>
        <p:spPr bwMode="auto">
          <a:xfrm>
            <a:off x="31242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C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rgbClr val="CC0000"/>
                </a:solidFill>
                <a:latin typeface="Arial" panose="020B0604020202020204" pitchFamily="34" charset="0"/>
              </a:rPr>
              <a:t>11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1521" name="Line 16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22" name="Line 17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23" name="Line 18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24" name="Line 19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25" name="Line 20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26" name="Line 21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27" name="Line 22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28" name="Line 23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29" name="AutoShape 24"/>
          <p:cNvSpPr>
            <a:spLocks noChangeArrowheads="1"/>
          </p:cNvSpPr>
          <p:nvPr/>
        </p:nvSpPr>
        <p:spPr bwMode="auto">
          <a:xfrm>
            <a:off x="4572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30" name="Rectangle 25"/>
          <p:cNvSpPr>
            <a:spLocks noChangeArrowheads="1"/>
          </p:cNvSpPr>
          <p:nvPr/>
        </p:nvSpPr>
        <p:spPr bwMode="auto">
          <a:xfrm>
            <a:off x="48006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12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1531" name="Rectangle 26"/>
          <p:cNvSpPr>
            <a:spLocks noChangeArrowheads="1"/>
          </p:cNvSpPr>
          <p:nvPr/>
        </p:nvSpPr>
        <p:spPr bwMode="auto">
          <a:xfrm>
            <a:off x="5334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21532" name="Line 27"/>
          <p:cNvSpPr>
            <a:spLocks noChangeShapeType="1"/>
          </p:cNvSpPr>
          <p:nvPr/>
        </p:nvSpPr>
        <p:spPr bwMode="auto">
          <a:xfrm flipH="1">
            <a:off x="4800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3" name="Line 28"/>
          <p:cNvSpPr>
            <a:spLocks noChangeShapeType="1"/>
          </p:cNvSpPr>
          <p:nvPr/>
        </p:nvSpPr>
        <p:spPr bwMode="auto">
          <a:xfrm flipH="1">
            <a:off x="518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4" name="Line 29"/>
          <p:cNvSpPr>
            <a:spLocks noChangeShapeType="1"/>
          </p:cNvSpPr>
          <p:nvPr/>
        </p:nvSpPr>
        <p:spPr bwMode="auto">
          <a:xfrm flipH="1">
            <a:off x="5410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5" name="Line 30"/>
          <p:cNvSpPr>
            <a:spLocks noChangeShapeType="1"/>
          </p:cNvSpPr>
          <p:nvPr/>
        </p:nvSpPr>
        <p:spPr bwMode="auto">
          <a:xfrm flipH="1">
            <a:off x="579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6" name="Line 31"/>
          <p:cNvSpPr>
            <a:spLocks noChangeShapeType="1"/>
          </p:cNvSpPr>
          <p:nvPr/>
        </p:nvSpPr>
        <p:spPr bwMode="auto">
          <a:xfrm flipH="1">
            <a:off x="640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7" name="Line 32"/>
          <p:cNvSpPr>
            <a:spLocks noChangeShapeType="1"/>
          </p:cNvSpPr>
          <p:nvPr/>
        </p:nvSpPr>
        <p:spPr bwMode="auto">
          <a:xfrm flipH="1">
            <a:off x="6629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8" name="Line 33"/>
          <p:cNvSpPr>
            <a:spLocks noChangeShapeType="1"/>
          </p:cNvSpPr>
          <p:nvPr/>
        </p:nvSpPr>
        <p:spPr bwMode="auto">
          <a:xfrm flipH="1">
            <a:off x="701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9" name="Line 34"/>
          <p:cNvSpPr>
            <a:spLocks noChangeShapeType="1"/>
          </p:cNvSpPr>
          <p:nvPr/>
        </p:nvSpPr>
        <p:spPr bwMode="auto">
          <a:xfrm flipH="1">
            <a:off x="6019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40" name="Oval 35"/>
          <p:cNvSpPr>
            <a:spLocks noChangeArrowheads="1"/>
          </p:cNvSpPr>
          <p:nvPr/>
        </p:nvSpPr>
        <p:spPr bwMode="auto">
          <a:xfrm>
            <a:off x="1143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1" name="Line 36"/>
          <p:cNvSpPr>
            <a:spLocks noChangeShapeType="1"/>
          </p:cNvSpPr>
          <p:nvPr/>
        </p:nvSpPr>
        <p:spPr bwMode="auto">
          <a:xfrm flipH="1">
            <a:off x="1219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42" name="Rectangle 37"/>
          <p:cNvSpPr>
            <a:spLocks noChangeArrowheads="1"/>
          </p:cNvSpPr>
          <p:nvPr/>
        </p:nvSpPr>
        <p:spPr bwMode="auto">
          <a:xfrm>
            <a:off x="1143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3" name="Oval 38"/>
          <p:cNvSpPr>
            <a:spLocks noChangeArrowheads="1"/>
          </p:cNvSpPr>
          <p:nvPr/>
        </p:nvSpPr>
        <p:spPr bwMode="auto">
          <a:xfrm>
            <a:off x="1752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4" name="Line 39"/>
          <p:cNvSpPr>
            <a:spLocks noChangeShapeType="1"/>
          </p:cNvSpPr>
          <p:nvPr/>
        </p:nvSpPr>
        <p:spPr bwMode="auto">
          <a:xfrm flipH="1">
            <a:off x="1828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45" name="Rectangle 40"/>
          <p:cNvSpPr>
            <a:spLocks noChangeArrowheads="1"/>
          </p:cNvSpPr>
          <p:nvPr/>
        </p:nvSpPr>
        <p:spPr bwMode="auto">
          <a:xfrm>
            <a:off x="1752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6" name="Oval 41"/>
          <p:cNvSpPr>
            <a:spLocks noChangeArrowheads="1"/>
          </p:cNvSpPr>
          <p:nvPr/>
        </p:nvSpPr>
        <p:spPr bwMode="auto">
          <a:xfrm>
            <a:off x="2438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7" name="Line 42"/>
          <p:cNvSpPr>
            <a:spLocks noChangeShapeType="1"/>
          </p:cNvSpPr>
          <p:nvPr/>
        </p:nvSpPr>
        <p:spPr bwMode="auto">
          <a:xfrm flipH="1">
            <a:off x="251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48" name="Rectangle 43"/>
          <p:cNvSpPr>
            <a:spLocks noChangeArrowheads="1"/>
          </p:cNvSpPr>
          <p:nvPr/>
        </p:nvSpPr>
        <p:spPr bwMode="auto">
          <a:xfrm>
            <a:off x="2438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9" name="Oval 44"/>
          <p:cNvSpPr>
            <a:spLocks noChangeArrowheads="1"/>
          </p:cNvSpPr>
          <p:nvPr/>
        </p:nvSpPr>
        <p:spPr bwMode="auto">
          <a:xfrm>
            <a:off x="4572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0" name="Line 45"/>
          <p:cNvSpPr>
            <a:spLocks noChangeShapeType="1"/>
          </p:cNvSpPr>
          <p:nvPr/>
        </p:nvSpPr>
        <p:spPr bwMode="auto">
          <a:xfrm flipH="1">
            <a:off x="4648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51" name="Rectangle 46"/>
          <p:cNvSpPr>
            <a:spLocks noChangeArrowheads="1"/>
          </p:cNvSpPr>
          <p:nvPr/>
        </p:nvSpPr>
        <p:spPr bwMode="auto">
          <a:xfrm>
            <a:off x="4572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2" name="Oval 47"/>
          <p:cNvSpPr>
            <a:spLocks noChangeArrowheads="1"/>
          </p:cNvSpPr>
          <p:nvPr/>
        </p:nvSpPr>
        <p:spPr bwMode="auto">
          <a:xfrm>
            <a:off x="5257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3" name="Line 48"/>
          <p:cNvSpPr>
            <a:spLocks noChangeShapeType="1"/>
          </p:cNvSpPr>
          <p:nvPr/>
        </p:nvSpPr>
        <p:spPr bwMode="auto">
          <a:xfrm flipH="1">
            <a:off x="5334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54" name="Rectangle 49"/>
          <p:cNvSpPr>
            <a:spLocks noChangeArrowheads="1"/>
          </p:cNvSpPr>
          <p:nvPr/>
        </p:nvSpPr>
        <p:spPr bwMode="auto">
          <a:xfrm>
            <a:off x="5257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5" name="Oval 50"/>
          <p:cNvSpPr>
            <a:spLocks noChangeArrowheads="1"/>
          </p:cNvSpPr>
          <p:nvPr/>
        </p:nvSpPr>
        <p:spPr bwMode="auto">
          <a:xfrm>
            <a:off x="5867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6" name="Line 51"/>
          <p:cNvSpPr>
            <a:spLocks noChangeShapeType="1"/>
          </p:cNvSpPr>
          <p:nvPr/>
        </p:nvSpPr>
        <p:spPr bwMode="auto">
          <a:xfrm flipH="1">
            <a:off x="5943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57" name="Rectangle 52"/>
          <p:cNvSpPr>
            <a:spLocks noChangeArrowheads="1"/>
          </p:cNvSpPr>
          <p:nvPr/>
        </p:nvSpPr>
        <p:spPr bwMode="auto">
          <a:xfrm>
            <a:off x="5867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8" name="Oval 53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9" name="Oval 54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0" name="Line 55"/>
          <p:cNvSpPr>
            <a:spLocks noChangeShapeType="1"/>
          </p:cNvSpPr>
          <p:nvPr/>
        </p:nvSpPr>
        <p:spPr bwMode="auto">
          <a:xfrm flipH="1">
            <a:off x="2743200" y="1981200"/>
            <a:ext cx="3048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61" name="Text Box 56"/>
          <p:cNvSpPr txBox="1">
            <a:spLocks noChangeArrowheads="1"/>
          </p:cNvSpPr>
          <p:nvPr/>
        </p:nvSpPr>
        <p:spPr bwMode="auto">
          <a:xfrm>
            <a:off x="533400" y="4343400"/>
            <a:ext cx="8305800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11 is in a non-leaf, so replace it by the value immediately preceding: 10.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10 is at leaf, and this node has spares, so just delete it there.</a:t>
            </a:r>
          </a:p>
        </p:txBody>
      </p:sp>
      <p:sp>
        <p:nvSpPr>
          <p:cNvPr id="21562" name="Rectangle 57"/>
          <p:cNvSpPr>
            <a:spLocks noChangeArrowheads="1"/>
          </p:cNvSpPr>
          <p:nvPr/>
        </p:nvSpPr>
        <p:spPr bwMode="auto">
          <a:xfrm>
            <a:off x="2590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21563" name="Oval 58"/>
          <p:cNvSpPr>
            <a:spLocks noChangeArrowheads="1"/>
          </p:cNvSpPr>
          <p:nvPr/>
        </p:nvSpPr>
        <p:spPr bwMode="auto">
          <a:xfrm>
            <a:off x="3048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4" name="Line 59"/>
          <p:cNvSpPr>
            <a:spLocks noChangeShapeType="1"/>
          </p:cNvSpPr>
          <p:nvPr/>
        </p:nvSpPr>
        <p:spPr bwMode="auto">
          <a:xfrm flipH="1">
            <a:off x="3124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65" name="Rectangle 60"/>
          <p:cNvSpPr>
            <a:spLocks noChangeArrowheads="1"/>
          </p:cNvSpPr>
          <p:nvPr/>
        </p:nvSpPr>
        <p:spPr bwMode="auto">
          <a:xfrm>
            <a:off x="3048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6" name="Line 61"/>
          <p:cNvSpPr>
            <a:spLocks noChangeShapeType="1"/>
          </p:cNvSpPr>
          <p:nvPr/>
        </p:nvSpPr>
        <p:spPr bwMode="auto">
          <a:xfrm>
            <a:off x="3657600" y="1981200"/>
            <a:ext cx="2057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357"/>
    </mc:Choice>
    <mc:Fallback xmlns:p15="http://schemas.microsoft.com/office/powerpoint/2012/main" xmlns="">
      <p:transition spd="slow" advTm="453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0A29B24A-6D69-41A6-8C2F-757368793E0F}" type="slidenum">
              <a:rPr lang="en-US" altLang="en-US" sz="1400"/>
              <a:t>19</a:t>
            </a:fld>
            <a:endParaRPr lang="en-US" altLang="en-US" sz="1400"/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Remove 11 (Cont)</a:t>
            </a:r>
          </a:p>
        </p:txBody>
      </p:sp>
      <p:sp>
        <p:nvSpPr>
          <p:cNvPr id="22532" name="AutoShape 3"/>
          <p:cNvSpPr>
            <a:spLocks noChangeArrowheads="1"/>
          </p:cNvSpPr>
          <p:nvPr/>
        </p:nvSpPr>
        <p:spPr bwMode="auto">
          <a:xfrm>
            <a:off x="1143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33" name="Rectangle 4"/>
          <p:cNvSpPr>
            <a:spLocks noChangeArrowheads="1"/>
          </p:cNvSpPr>
          <p:nvPr/>
        </p:nvSpPr>
        <p:spPr bwMode="auto">
          <a:xfrm>
            <a:off x="13716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</a:t>
            </a:r>
          </a:p>
        </p:txBody>
      </p:sp>
      <p:sp>
        <p:nvSpPr>
          <p:cNvPr id="22534" name="Rectangle 5"/>
          <p:cNvSpPr>
            <a:spLocks noChangeArrowheads="1"/>
          </p:cNvSpPr>
          <p:nvPr/>
        </p:nvSpPr>
        <p:spPr bwMode="auto">
          <a:xfrm>
            <a:off x="2057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22535" name="Line 6"/>
          <p:cNvSpPr>
            <a:spLocks noChangeShapeType="1"/>
          </p:cNvSpPr>
          <p:nvPr/>
        </p:nvSpPr>
        <p:spPr bwMode="auto">
          <a:xfrm flipH="1">
            <a:off x="137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6" name="Line 7"/>
          <p:cNvSpPr>
            <a:spLocks noChangeShapeType="1"/>
          </p:cNvSpPr>
          <p:nvPr/>
        </p:nvSpPr>
        <p:spPr bwMode="auto">
          <a:xfrm flipH="1">
            <a:off x="1752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7" name="Line 8"/>
          <p:cNvSpPr>
            <a:spLocks noChangeShapeType="1"/>
          </p:cNvSpPr>
          <p:nvPr/>
        </p:nvSpPr>
        <p:spPr bwMode="auto">
          <a:xfrm flipH="1">
            <a:off x="198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8" name="Line 9"/>
          <p:cNvSpPr>
            <a:spLocks noChangeShapeType="1"/>
          </p:cNvSpPr>
          <p:nvPr/>
        </p:nvSpPr>
        <p:spPr bwMode="auto">
          <a:xfrm flipH="1">
            <a:off x="2362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9" name="Line 10"/>
          <p:cNvSpPr>
            <a:spLocks noChangeShapeType="1"/>
          </p:cNvSpPr>
          <p:nvPr/>
        </p:nvSpPr>
        <p:spPr bwMode="auto">
          <a:xfrm flipH="1">
            <a:off x="2971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0" name="Line 11"/>
          <p:cNvSpPr>
            <a:spLocks noChangeShapeType="1"/>
          </p:cNvSpPr>
          <p:nvPr/>
        </p:nvSpPr>
        <p:spPr bwMode="auto">
          <a:xfrm flipH="1">
            <a:off x="320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1" name="Line 12"/>
          <p:cNvSpPr>
            <a:spLocks noChangeShapeType="1"/>
          </p:cNvSpPr>
          <p:nvPr/>
        </p:nvSpPr>
        <p:spPr bwMode="auto">
          <a:xfrm flipH="1">
            <a:off x="3581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2" name="Line 13"/>
          <p:cNvSpPr>
            <a:spLocks noChangeShapeType="1"/>
          </p:cNvSpPr>
          <p:nvPr/>
        </p:nvSpPr>
        <p:spPr bwMode="auto">
          <a:xfrm flipH="1">
            <a:off x="259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3" name="AutoShape 14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4" name="Rectangle 15"/>
          <p:cNvSpPr>
            <a:spLocks noChangeArrowheads="1"/>
          </p:cNvSpPr>
          <p:nvPr/>
        </p:nvSpPr>
        <p:spPr bwMode="auto">
          <a:xfrm>
            <a:off x="31242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accent2"/>
                </a:solidFill>
                <a:latin typeface="Arial" panose="020B0604020202020204" pitchFamily="34" charset="0"/>
              </a:rPr>
              <a:t>10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2545" name="Line 16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6" name="Line 17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7" name="Line 18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8" name="Line 19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9" name="Line 20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0" name="Line 21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1" name="Line 22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2" name="Line 23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3" name="AutoShape 24"/>
          <p:cNvSpPr>
            <a:spLocks noChangeArrowheads="1"/>
          </p:cNvSpPr>
          <p:nvPr/>
        </p:nvSpPr>
        <p:spPr bwMode="auto">
          <a:xfrm>
            <a:off x="4572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54" name="Rectangle 25"/>
          <p:cNvSpPr>
            <a:spLocks noChangeArrowheads="1"/>
          </p:cNvSpPr>
          <p:nvPr/>
        </p:nvSpPr>
        <p:spPr bwMode="auto">
          <a:xfrm>
            <a:off x="48006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12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2555" name="Rectangle 26"/>
          <p:cNvSpPr>
            <a:spLocks noChangeArrowheads="1"/>
          </p:cNvSpPr>
          <p:nvPr/>
        </p:nvSpPr>
        <p:spPr bwMode="auto">
          <a:xfrm>
            <a:off x="5334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22556" name="Line 27"/>
          <p:cNvSpPr>
            <a:spLocks noChangeShapeType="1"/>
          </p:cNvSpPr>
          <p:nvPr/>
        </p:nvSpPr>
        <p:spPr bwMode="auto">
          <a:xfrm flipH="1">
            <a:off x="4800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7" name="Line 28"/>
          <p:cNvSpPr>
            <a:spLocks noChangeShapeType="1"/>
          </p:cNvSpPr>
          <p:nvPr/>
        </p:nvSpPr>
        <p:spPr bwMode="auto">
          <a:xfrm flipH="1">
            <a:off x="518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8" name="Line 29"/>
          <p:cNvSpPr>
            <a:spLocks noChangeShapeType="1"/>
          </p:cNvSpPr>
          <p:nvPr/>
        </p:nvSpPr>
        <p:spPr bwMode="auto">
          <a:xfrm flipH="1">
            <a:off x="5410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9" name="Line 30"/>
          <p:cNvSpPr>
            <a:spLocks noChangeShapeType="1"/>
          </p:cNvSpPr>
          <p:nvPr/>
        </p:nvSpPr>
        <p:spPr bwMode="auto">
          <a:xfrm flipH="1">
            <a:off x="579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60" name="Line 31"/>
          <p:cNvSpPr>
            <a:spLocks noChangeShapeType="1"/>
          </p:cNvSpPr>
          <p:nvPr/>
        </p:nvSpPr>
        <p:spPr bwMode="auto">
          <a:xfrm flipH="1">
            <a:off x="640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61" name="Line 32"/>
          <p:cNvSpPr>
            <a:spLocks noChangeShapeType="1"/>
          </p:cNvSpPr>
          <p:nvPr/>
        </p:nvSpPr>
        <p:spPr bwMode="auto">
          <a:xfrm flipH="1">
            <a:off x="6629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62" name="Line 33"/>
          <p:cNvSpPr>
            <a:spLocks noChangeShapeType="1"/>
          </p:cNvSpPr>
          <p:nvPr/>
        </p:nvSpPr>
        <p:spPr bwMode="auto">
          <a:xfrm flipH="1">
            <a:off x="701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63" name="Line 34"/>
          <p:cNvSpPr>
            <a:spLocks noChangeShapeType="1"/>
          </p:cNvSpPr>
          <p:nvPr/>
        </p:nvSpPr>
        <p:spPr bwMode="auto">
          <a:xfrm flipH="1">
            <a:off x="6019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64" name="Oval 35"/>
          <p:cNvSpPr>
            <a:spLocks noChangeArrowheads="1"/>
          </p:cNvSpPr>
          <p:nvPr/>
        </p:nvSpPr>
        <p:spPr bwMode="auto">
          <a:xfrm>
            <a:off x="1143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5" name="Line 36"/>
          <p:cNvSpPr>
            <a:spLocks noChangeShapeType="1"/>
          </p:cNvSpPr>
          <p:nvPr/>
        </p:nvSpPr>
        <p:spPr bwMode="auto">
          <a:xfrm flipH="1">
            <a:off x="1219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66" name="Rectangle 37"/>
          <p:cNvSpPr>
            <a:spLocks noChangeArrowheads="1"/>
          </p:cNvSpPr>
          <p:nvPr/>
        </p:nvSpPr>
        <p:spPr bwMode="auto">
          <a:xfrm>
            <a:off x="1143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7" name="Oval 38"/>
          <p:cNvSpPr>
            <a:spLocks noChangeArrowheads="1"/>
          </p:cNvSpPr>
          <p:nvPr/>
        </p:nvSpPr>
        <p:spPr bwMode="auto">
          <a:xfrm>
            <a:off x="1752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8" name="Line 39"/>
          <p:cNvSpPr>
            <a:spLocks noChangeShapeType="1"/>
          </p:cNvSpPr>
          <p:nvPr/>
        </p:nvSpPr>
        <p:spPr bwMode="auto">
          <a:xfrm flipH="1">
            <a:off x="1828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69" name="Rectangle 40"/>
          <p:cNvSpPr>
            <a:spLocks noChangeArrowheads="1"/>
          </p:cNvSpPr>
          <p:nvPr/>
        </p:nvSpPr>
        <p:spPr bwMode="auto">
          <a:xfrm>
            <a:off x="1752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0" name="Oval 41"/>
          <p:cNvSpPr>
            <a:spLocks noChangeArrowheads="1"/>
          </p:cNvSpPr>
          <p:nvPr/>
        </p:nvSpPr>
        <p:spPr bwMode="auto">
          <a:xfrm>
            <a:off x="2438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1" name="Line 42"/>
          <p:cNvSpPr>
            <a:spLocks noChangeShapeType="1"/>
          </p:cNvSpPr>
          <p:nvPr/>
        </p:nvSpPr>
        <p:spPr bwMode="auto">
          <a:xfrm flipH="1">
            <a:off x="251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72" name="Rectangle 43"/>
          <p:cNvSpPr>
            <a:spLocks noChangeArrowheads="1"/>
          </p:cNvSpPr>
          <p:nvPr/>
        </p:nvSpPr>
        <p:spPr bwMode="auto">
          <a:xfrm>
            <a:off x="2438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3" name="Oval 44"/>
          <p:cNvSpPr>
            <a:spLocks noChangeArrowheads="1"/>
          </p:cNvSpPr>
          <p:nvPr/>
        </p:nvSpPr>
        <p:spPr bwMode="auto">
          <a:xfrm>
            <a:off x="4572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4" name="Line 45"/>
          <p:cNvSpPr>
            <a:spLocks noChangeShapeType="1"/>
          </p:cNvSpPr>
          <p:nvPr/>
        </p:nvSpPr>
        <p:spPr bwMode="auto">
          <a:xfrm flipH="1">
            <a:off x="4648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75" name="Rectangle 46"/>
          <p:cNvSpPr>
            <a:spLocks noChangeArrowheads="1"/>
          </p:cNvSpPr>
          <p:nvPr/>
        </p:nvSpPr>
        <p:spPr bwMode="auto">
          <a:xfrm>
            <a:off x="4572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6" name="Oval 47"/>
          <p:cNvSpPr>
            <a:spLocks noChangeArrowheads="1"/>
          </p:cNvSpPr>
          <p:nvPr/>
        </p:nvSpPr>
        <p:spPr bwMode="auto">
          <a:xfrm>
            <a:off x="5257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7" name="Line 48"/>
          <p:cNvSpPr>
            <a:spLocks noChangeShapeType="1"/>
          </p:cNvSpPr>
          <p:nvPr/>
        </p:nvSpPr>
        <p:spPr bwMode="auto">
          <a:xfrm flipH="1">
            <a:off x="5334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78" name="Rectangle 49"/>
          <p:cNvSpPr>
            <a:spLocks noChangeArrowheads="1"/>
          </p:cNvSpPr>
          <p:nvPr/>
        </p:nvSpPr>
        <p:spPr bwMode="auto">
          <a:xfrm>
            <a:off x="5257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9" name="Oval 50"/>
          <p:cNvSpPr>
            <a:spLocks noChangeArrowheads="1"/>
          </p:cNvSpPr>
          <p:nvPr/>
        </p:nvSpPr>
        <p:spPr bwMode="auto">
          <a:xfrm>
            <a:off x="5867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0" name="Line 51"/>
          <p:cNvSpPr>
            <a:spLocks noChangeShapeType="1"/>
          </p:cNvSpPr>
          <p:nvPr/>
        </p:nvSpPr>
        <p:spPr bwMode="auto">
          <a:xfrm flipH="1">
            <a:off x="5943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81" name="Rectangle 52"/>
          <p:cNvSpPr>
            <a:spLocks noChangeArrowheads="1"/>
          </p:cNvSpPr>
          <p:nvPr/>
        </p:nvSpPr>
        <p:spPr bwMode="auto">
          <a:xfrm>
            <a:off x="5867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2" name="Oval 53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3" name="Oval 54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4" name="Line 55"/>
          <p:cNvSpPr>
            <a:spLocks noChangeShapeType="1"/>
          </p:cNvSpPr>
          <p:nvPr/>
        </p:nvSpPr>
        <p:spPr bwMode="auto">
          <a:xfrm flipH="1">
            <a:off x="2743200" y="1981200"/>
            <a:ext cx="3048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85" name="Line 61"/>
          <p:cNvSpPr>
            <a:spLocks noChangeShapeType="1"/>
          </p:cNvSpPr>
          <p:nvPr/>
        </p:nvSpPr>
        <p:spPr bwMode="auto">
          <a:xfrm>
            <a:off x="3657600" y="1981200"/>
            <a:ext cx="2057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97"/>
    </mc:Choice>
    <mc:Fallback xmlns:p15="http://schemas.microsoft.com/office/powerpoint/2012/main" xmlns="">
      <p:transition spd="slow" advTm="11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9F4DE7C-A74A-4CEF-9CF2-0FCCA3C012F2}" type="slidenum">
              <a:rPr lang="en-US" altLang="en-US" sz="1400"/>
              <a:t>2</a:t>
            </a:fld>
            <a:endParaRPr lang="en-US" altLang="en-US" sz="1400"/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990600"/>
            <a:ext cx="7772400" cy="1143000"/>
          </a:xfrm>
        </p:spPr>
        <p:txBody>
          <a:bodyPr/>
          <a:lstStyle/>
          <a:p>
            <a:r>
              <a:rPr lang="en-US" altLang="en-US" sz="4800">
                <a:solidFill>
                  <a:srgbClr val="800000"/>
                </a:solidFill>
                <a:latin typeface="Arial" panose="020B0604020202020204" pitchFamily="34" charset="0"/>
              </a:rPr>
              <a:t>B-Trees</a:t>
            </a:r>
            <a:endParaRPr lang="en-US" altLang="en-US"/>
          </a:p>
        </p:txBody>
      </p:sp>
      <p:sp>
        <p:nvSpPr>
          <p:cNvPr id="4100" name="Text Box 3"/>
          <p:cNvSpPr txBox="1">
            <a:spLocks noChangeArrowheads="1"/>
          </p:cNvSpPr>
          <p:nvPr/>
        </p:nvSpPr>
        <p:spPr bwMode="auto">
          <a:xfrm>
            <a:off x="990600" y="2362200"/>
            <a:ext cx="7315200" cy="4160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85000"/>
              </a:lnSpc>
              <a:spcBef>
                <a:spcPct val="60000"/>
              </a:spcBef>
            </a:pPr>
            <a:r>
              <a:rPr lang="en-US" altLang="en-US" sz="3200">
                <a:latin typeface="Arial" panose="020B0604020202020204" pitchFamily="34" charset="0"/>
              </a:rPr>
              <a:t>Considerations for disk-based storage  systems.</a:t>
            </a:r>
          </a:p>
          <a:p>
            <a:pPr>
              <a:lnSpc>
                <a:spcPct val="85000"/>
              </a:lnSpc>
              <a:spcBef>
                <a:spcPct val="60000"/>
              </a:spcBef>
            </a:pPr>
            <a:r>
              <a:rPr lang="en-US" altLang="en-US" sz="3200">
                <a:latin typeface="Arial" panose="020B0604020202020204" pitchFamily="34" charset="0"/>
              </a:rPr>
              <a:t>Indexed Sequential Access Method (ISAM)</a:t>
            </a:r>
          </a:p>
          <a:p>
            <a:pPr>
              <a:lnSpc>
                <a:spcPct val="85000"/>
              </a:lnSpc>
              <a:spcBef>
                <a:spcPct val="60000"/>
              </a:spcBef>
            </a:pPr>
            <a:r>
              <a:rPr lang="en-US" altLang="en-US" sz="3200" i="1">
                <a:latin typeface="Arial" panose="020B0604020202020204" pitchFamily="34" charset="0"/>
              </a:rPr>
              <a:t>m</a:t>
            </a:r>
            <a:r>
              <a:rPr lang="en-US" altLang="en-US" sz="3200">
                <a:latin typeface="Arial" panose="020B0604020202020204" pitchFamily="34" charset="0"/>
              </a:rPr>
              <a:t>-way search trees</a:t>
            </a:r>
          </a:p>
          <a:p>
            <a:pPr>
              <a:lnSpc>
                <a:spcPct val="85000"/>
              </a:lnSpc>
              <a:spcBef>
                <a:spcPct val="60000"/>
              </a:spcBef>
            </a:pPr>
            <a:r>
              <a:rPr lang="en-US" altLang="en-US" sz="3200">
                <a:latin typeface="Arial" panose="020B0604020202020204" pitchFamily="34" charset="0"/>
              </a:rPr>
              <a:t>B-trees</a:t>
            </a:r>
          </a:p>
          <a:p>
            <a:pPr>
              <a:lnSpc>
                <a:spcPct val="85000"/>
              </a:lnSpc>
              <a:spcBef>
                <a:spcPct val="60000"/>
              </a:spcBef>
              <a:buFontTx/>
              <a:buChar char="•"/>
            </a:pPr>
            <a:endParaRPr lang="en-US" altLang="en-US" sz="3200">
              <a:latin typeface="Arial" panose="020B060402020202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802"/>
    </mc:Choice>
    <mc:Fallback xmlns:p15="http://schemas.microsoft.com/office/powerpoint/2012/main" xmlns="">
      <p:transition spd="slow" advTm="1148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D1C5A95-243E-48B9-BE24-143000DB617C}" type="slidenum">
              <a:rPr lang="en-US" altLang="en-US" sz="1400"/>
              <a:t>20</a:t>
            </a:fld>
            <a:endParaRPr lang="en-US" altLang="en-US" sz="1400"/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Remove 2</a:t>
            </a:r>
          </a:p>
        </p:txBody>
      </p:sp>
      <p:sp>
        <p:nvSpPr>
          <p:cNvPr id="23556" name="AutoShape 3"/>
          <p:cNvSpPr>
            <a:spLocks noChangeArrowheads="1"/>
          </p:cNvSpPr>
          <p:nvPr/>
        </p:nvSpPr>
        <p:spPr bwMode="auto">
          <a:xfrm>
            <a:off x="1143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57" name="Rectangle 4"/>
          <p:cNvSpPr>
            <a:spLocks noChangeArrowheads="1"/>
          </p:cNvSpPr>
          <p:nvPr/>
        </p:nvSpPr>
        <p:spPr bwMode="auto">
          <a:xfrm>
            <a:off x="13716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rgbClr val="CC0000"/>
                </a:solidFill>
                <a:latin typeface="Arial" panose="020B0604020202020204" pitchFamily="34" charset="0"/>
              </a:rPr>
              <a:t>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3558" name="Rectangle 5"/>
          <p:cNvSpPr>
            <a:spLocks noChangeArrowheads="1"/>
          </p:cNvSpPr>
          <p:nvPr/>
        </p:nvSpPr>
        <p:spPr bwMode="auto">
          <a:xfrm>
            <a:off x="20574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3</a:t>
            </a:r>
          </a:p>
        </p:txBody>
      </p:sp>
      <p:sp>
        <p:nvSpPr>
          <p:cNvPr id="23559" name="Line 6"/>
          <p:cNvSpPr>
            <a:spLocks noChangeShapeType="1"/>
          </p:cNvSpPr>
          <p:nvPr/>
        </p:nvSpPr>
        <p:spPr bwMode="auto">
          <a:xfrm flipH="1">
            <a:off x="137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0" name="Line 7"/>
          <p:cNvSpPr>
            <a:spLocks noChangeShapeType="1"/>
          </p:cNvSpPr>
          <p:nvPr/>
        </p:nvSpPr>
        <p:spPr bwMode="auto">
          <a:xfrm flipH="1">
            <a:off x="1752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1" name="Line 8"/>
          <p:cNvSpPr>
            <a:spLocks noChangeShapeType="1"/>
          </p:cNvSpPr>
          <p:nvPr/>
        </p:nvSpPr>
        <p:spPr bwMode="auto">
          <a:xfrm flipH="1">
            <a:off x="198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2" name="Line 9"/>
          <p:cNvSpPr>
            <a:spLocks noChangeShapeType="1"/>
          </p:cNvSpPr>
          <p:nvPr/>
        </p:nvSpPr>
        <p:spPr bwMode="auto">
          <a:xfrm flipH="1">
            <a:off x="2362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3" name="Line 10"/>
          <p:cNvSpPr>
            <a:spLocks noChangeShapeType="1"/>
          </p:cNvSpPr>
          <p:nvPr/>
        </p:nvSpPr>
        <p:spPr bwMode="auto">
          <a:xfrm flipH="1">
            <a:off x="2971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4" name="Line 11"/>
          <p:cNvSpPr>
            <a:spLocks noChangeShapeType="1"/>
          </p:cNvSpPr>
          <p:nvPr/>
        </p:nvSpPr>
        <p:spPr bwMode="auto">
          <a:xfrm flipH="1">
            <a:off x="320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5" name="Line 12"/>
          <p:cNvSpPr>
            <a:spLocks noChangeShapeType="1"/>
          </p:cNvSpPr>
          <p:nvPr/>
        </p:nvSpPr>
        <p:spPr bwMode="auto">
          <a:xfrm flipH="1">
            <a:off x="3581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6" name="Line 13"/>
          <p:cNvSpPr>
            <a:spLocks noChangeShapeType="1"/>
          </p:cNvSpPr>
          <p:nvPr/>
        </p:nvSpPr>
        <p:spPr bwMode="auto">
          <a:xfrm flipH="1">
            <a:off x="259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67" name="AutoShape 14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68" name="Rectangle 15"/>
          <p:cNvSpPr>
            <a:spLocks noChangeArrowheads="1"/>
          </p:cNvSpPr>
          <p:nvPr/>
        </p:nvSpPr>
        <p:spPr bwMode="auto">
          <a:xfrm>
            <a:off x="3124200" y="1752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10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3569" name="Line 16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0" name="Line 17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1" name="Line 18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2" name="Line 19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3" name="Line 20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4" name="Line 21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5" name="Line 22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6" name="Line 23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77" name="AutoShape 24"/>
          <p:cNvSpPr>
            <a:spLocks noChangeArrowheads="1"/>
          </p:cNvSpPr>
          <p:nvPr/>
        </p:nvSpPr>
        <p:spPr bwMode="auto">
          <a:xfrm>
            <a:off x="4572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78" name="Rectangle 25"/>
          <p:cNvSpPr>
            <a:spLocks noChangeArrowheads="1"/>
          </p:cNvSpPr>
          <p:nvPr/>
        </p:nvSpPr>
        <p:spPr bwMode="auto">
          <a:xfrm>
            <a:off x="48006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12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3579" name="Rectangle 26"/>
          <p:cNvSpPr>
            <a:spLocks noChangeArrowheads="1"/>
          </p:cNvSpPr>
          <p:nvPr/>
        </p:nvSpPr>
        <p:spPr bwMode="auto">
          <a:xfrm>
            <a:off x="5334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27</a:t>
            </a:r>
          </a:p>
        </p:txBody>
      </p:sp>
      <p:sp>
        <p:nvSpPr>
          <p:cNvPr id="23580" name="Line 27"/>
          <p:cNvSpPr>
            <a:spLocks noChangeShapeType="1"/>
          </p:cNvSpPr>
          <p:nvPr/>
        </p:nvSpPr>
        <p:spPr bwMode="auto">
          <a:xfrm flipH="1">
            <a:off x="4800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1" name="Line 28"/>
          <p:cNvSpPr>
            <a:spLocks noChangeShapeType="1"/>
          </p:cNvSpPr>
          <p:nvPr/>
        </p:nvSpPr>
        <p:spPr bwMode="auto">
          <a:xfrm flipH="1">
            <a:off x="518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2" name="Line 29"/>
          <p:cNvSpPr>
            <a:spLocks noChangeShapeType="1"/>
          </p:cNvSpPr>
          <p:nvPr/>
        </p:nvSpPr>
        <p:spPr bwMode="auto">
          <a:xfrm flipH="1">
            <a:off x="5410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3" name="Line 30"/>
          <p:cNvSpPr>
            <a:spLocks noChangeShapeType="1"/>
          </p:cNvSpPr>
          <p:nvPr/>
        </p:nvSpPr>
        <p:spPr bwMode="auto">
          <a:xfrm flipH="1">
            <a:off x="579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4" name="Line 31"/>
          <p:cNvSpPr>
            <a:spLocks noChangeShapeType="1"/>
          </p:cNvSpPr>
          <p:nvPr/>
        </p:nvSpPr>
        <p:spPr bwMode="auto">
          <a:xfrm flipH="1">
            <a:off x="640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5" name="Line 32"/>
          <p:cNvSpPr>
            <a:spLocks noChangeShapeType="1"/>
          </p:cNvSpPr>
          <p:nvPr/>
        </p:nvSpPr>
        <p:spPr bwMode="auto">
          <a:xfrm flipH="1">
            <a:off x="6629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6" name="Line 33"/>
          <p:cNvSpPr>
            <a:spLocks noChangeShapeType="1"/>
          </p:cNvSpPr>
          <p:nvPr/>
        </p:nvSpPr>
        <p:spPr bwMode="auto">
          <a:xfrm flipH="1">
            <a:off x="701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7" name="Line 34"/>
          <p:cNvSpPr>
            <a:spLocks noChangeShapeType="1"/>
          </p:cNvSpPr>
          <p:nvPr/>
        </p:nvSpPr>
        <p:spPr bwMode="auto">
          <a:xfrm flipH="1">
            <a:off x="6019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88" name="Oval 35"/>
          <p:cNvSpPr>
            <a:spLocks noChangeArrowheads="1"/>
          </p:cNvSpPr>
          <p:nvPr/>
        </p:nvSpPr>
        <p:spPr bwMode="auto">
          <a:xfrm>
            <a:off x="1143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89" name="Line 36"/>
          <p:cNvSpPr>
            <a:spLocks noChangeShapeType="1"/>
          </p:cNvSpPr>
          <p:nvPr/>
        </p:nvSpPr>
        <p:spPr bwMode="auto">
          <a:xfrm flipH="1">
            <a:off x="1219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90" name="Rectangle 37"/>
          <p:cNvSpPr>
            <a:spLocks noChangeArrowheads="1"/>
          </p:cNvSpPr>
          <p:nvPr/>
        </p:nvSpPr>
        <p:spPr bwMode="auto">
          <a:xfrm>
            <a:off x="1143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91" name="Oval 38"/>
          <p:cNvSpPr>
            <a:spLocks noChangeArrowheads="1"/>
          </p:cNvSpPr>
          <p:nvPr/>
        </p:nvSpPr>
        <p:spPr bwMode="auto">
          <a:xfrm>
            <a:off x="1752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92" name="Line 39"/>
          <p:cNvSpPr>
            <a:spLocks noChangeShapeType="1"/>
          </p:cNvSpPr>
          <p:nvPr/>
        </p:nvSpPr>
        <p:spPr bwMode="auto">
          <a:xfrm flipH="1">
            <a:off x="1828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93" name="Rectangle 40"/>
          <p:cNvSpPr>
            <a:spLocks noChangeArrowheads="1"/>
          </p:cNvSpPr>
          <p:nvPr/>
        </p:nvSpPr>
        <p:spPr bwMode="auto">
          <a:xfrm>
            <a:off x="1752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94" name="Oval 41"/>
          <p:cNvSpPr>
            <a:spLocks noChangeArrowheads="1"/>
          </p:cNvSpPr>
          <p:nvPr/>
        </p:nvSpPr>
        <p:spPr bwMode="auto">
          <a:xfrm>
            <a:off x="2438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95" name="Line 42"/>
          <p:cNvSpPr>
            <a:spLocks noChangeShapeType="1"/>
          </p:cNvSpPr>
          <p:nvPr/>
        </p:nvSpPr>
        <p:spPr bwMode="auto">
          <a:xfrm flipH="1">
            <a:off x="251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96" name="Rectangle 43"/>
          <p:cNvSpPr>
            <a:spLocks noChangeArrowheads="1"/>
          </p:cNvSpPr>
          <p:nvPr/>
        </p:nvSpPr>
        <p:spPr bwMode="auto">
          <a:xfrm>
            <a:off x="2438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97" name="Oval 44"/>
          <p:cNvSpPr>
            <a:spLocks noChangeArrowheads="1"/>
          </p:cNvSpPr>
          <p:nvPr/>
        </p:nvSpPr>
        <p:spPr bwMode="auto">
          <a:xfrm>
            <a:off x="4572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98" name="Line 45"/>
          <p:cNvSpPr>
            <a:spLocks noChangeShapeType="1"/>
          </p:cNvSpPr>
          <p:nvPr/>
        </p:nvSpPr>
        <p:spPr bwMode="auto">
          <a:xfrm flipH="1">
            <a:off x="4648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599" name="Rectangle 46"/>
          <p:cNvSpPr>
            <a:spLocks noChangeArrowheads="1"/>
          </p:cNvSpPr>
          <p:nvPr/>
        </p:nvSpPr>
        <p:spPr bwMode="auto">
          <a:xfrm>
            <a:off x="4572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600" name="Oval 47"/>
          <p:cNvSpPr>
            <a:spLocks noChangeArrowheads="1"/>
          </p:cNvSpPr>
          <p:nvPr/>
        </p:nvSpPr>
        <p:spPr bwMode="auto">
          <a:xfrm>
            <a:off x="52578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601" name="Line 48"/>
          <p:cNvSpPr>
            <a:spLocks noChangeShapeType="1"/>
          </p:cNvSpPr>
          <p:nvPr/>
        </p:nvSpPr>
        <p:spPr bwMode="auto">
          <a:xfrm flipH="1">
            <a:off x="53340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02" name="Rectangle 49"/>
          <p:cNvSpPr>
            <a:spLocks noChangeArrowheads="1"/>
          </p:cNvSpPr>
          <p:nvPr/>
        </p:nvSpPr>
        <p:spPr bwMode="auto">
          <a:xfrm>
            <a:off x="52578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603" name="Oval 50"/>
          <p:cNvSpPr>
            <a:spLocks noChangeArrowheads="1"/>
          </p:cNvSpPr>
          <p:nvPr/>
        </p:nvSpPr>
        <p:spPr bwMode="auto">
          <a:xfrm>
            <a:off x="5867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604" name="Line 51"/>
          <p:cNvSpPr>
            <a:spLocks noChangeShapeType="1"/>
          </p:cNvSpPr>
          <p:nvPr/>
        </p:nvSpPr>
        <p:spPr bwMode="auto">
          <a:xfrm flipH="1">
            <a:off x="5943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05" name="Rectangle 52"/>
          <p:cNvSpPr>
            <a:spLocks noChangeArrowheads="1"/>
          </p:cNvSpPr>
          <p:nvPr/>
        </p:nvSpPr>
        <p:spPr bwMode="auto">
          <a:xfrm>
            <a:off x="5867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606" name="Oval 53"/>
          <p:cNvSpPr>
            <a:spLocks noChangeArrowheads="1"/>
          </p:cNvSpPr>
          <p:nvPr/>
        </p:nvSpPr>
        <p:spPr bwMode="auto">
          <a:xfrm>
            <a:off x="35814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607" name="Oval 54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608" name="Line 55"/>
          <p:cNvSpPr>
            <a:spLocks noChangeShapeType="1"/>
          </p:cNvSpPr>
          <p:nvPr/>
        </p:nvSpPr>
        <p:spPr bwMode="auto">
          <a:xfrm flipH="1">
            <a:off x="2743200" y="1981200"/>
            <a:ext cx="3048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609" name="Text Box 56"/>
          <p:cNvSpPr txBox="1">
            <a:spLocks noChangeArrowheads="1"/>
          </p:cNvSpPr>
          <p:nvPr/>
        </p:nvSpPr>
        <p:spPr bwMode="auto">
          <a:xfrm>
            <a:off x="533400" y="4343400"/>
            <a:ext cx="830580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Although 2 is at leaf level, removing it leads to an underfull node.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node has no left sibling.  It does have a right sibling, but that node is at its minimum occupancy already.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Therefore, the node must be merged with its right sibling.</a:t>
            </a:r>
          </a:p>
        </p:txBody>
      </p:sp>
      <p:sp>
        <p:nvSpPr>
          <p:cNvPr id="23610" name="Line 57"/>
          <p:cNvSpPr>
            <a:spLocks noChangeShapeType="1"/>
          </p:cNvSpPr>
          <p:nvPr/>
        </p:nvSpPr>
        <p:spPr bwMode="auto">
          <a:xfrm>
            <a:off x="3657600" y="1981200"/>
            <a:ext cx="2057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316"/>
    </mc:Choice>
    <mc:Fallback xmlns:p15="http://schemas.microsoft.com/office/powerpoint/2012/main" xmlns="">
      <p:transition spd="slow" advTm="733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268C84B-D2AD-45CE-9032-E3E24D5784C6}" type="slidenum">
              <a:rPr lang="en-US" altLang="en-US" sz="1400"/>
              <a:t>21</a:t>
            </a:fld>
            <a:endParaRPr lang="en-US" altLang="en-US" sz="1400"/>
          </a:p>
        </p:txBody>
      </p:sp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Remove 2 (Cont)</a:t>
            </a:r>
          </a:p>
        </p:txBody>
      </p:sp>
      <p:sp>
        <p:nvSpPr>
          <p:cNvPr id="24580" name="AutoShape 3"/>
          <p:cNvSpPr>
            <a:spLocks noChangeArrowheads="1"/>
          </p:cNvSpPr>
          <p:nvPr/>
        </p:nvSpPr>
        <p:spPr bwMode="auto">
          <a:xfrm>
            <a:off x="1143000" y="2971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581" name="Rectangle 4"/>
          <p:cNvSpPr>
            <a:spLocks noChangeArrowheads="1"/>
          </p:cNvSpPr>
          <p:nvPr/>
        </p:nvSpPr>
        <p:spPr bwMode="auto">
          <a:xfrm>
            <a:off x="1371600" y="3124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3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4582" name="Rectangle 5"/>
          <p:cNvSpPr>
            <a:spLocks noChangeArrowheads="1"/>
          </p:cNvSpPr>
          <p:nvPr/>
        </p:nvSpPr>
        <p:spPr bwMode="auto">
          <a:xfrm>
            <a:off x="19050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24583" name="Line 6"/>
          <p:cNvSpPr>
            <a:spLocks noChangeShapeType="1"/>
          </p:cNvSpPr>
          <p:nvPr/>
        </p:nvSpPr>
        <p:spPr bwMode="auto">
          <a:xfrm flipH="1">
            <a:off x="1371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4" name="Line 7"/>
          <p:cNvSpPr>
            <a:spLocks noChangeShapeType="1"/>
          </p:cNvSpPr>
          <p:nvPr/>
        </p:nvSpPr>
        <p:spPr bwMode="auto">
          <a:xfrm flipH="1">
            <a:off x="17526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5" name="Line 8"/>
          <p:cNvSpPr>
            <a:spLocks noChangeShapeType="1"/>
          </p:cNvSpPr>
          <p:nvPr/>
        </p:nvSpPr>
        <p:spPr bwMode="auto">
          <a:xfrm flipH="1">
            <a:off x="1981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6" name="Line 9"/>
          <p:cNvSpPr>
            <a:spLocks noChangeShapeType="1"/>
          </p:cNvSpPr>
          <p:nvPr/>
        </p:nvSpPr>
        <p:spPr bwMode="auto">
          <a:xfrm flipH="1">
            <a:off x="23622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7" name="Line 10"/>
          <p:cNvSpPr>
            <a:spLocks noChangeShapeType="1"/>
          </p:cNvSpPr>
          <p:nvPr/>
        </p:nvSpPr>
        <p:spPr bwMode="auto">
          <a:xfrm flipH="1">
            <a:off x="2971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8" name="Line 11"/>
          <p:cNvSpPr>
            <a:spLocks noChangeShapeType="1"/>
          </p:cNvSpPr>
          <p:nvPr/>
        </p:nvSpPr>
        <p:spPr bwMode="auto">
          <a:xfrm flipH="1">
            <a:off x="3200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9" name="Line 12"/>
          <p:cNvSpPr>
            <a:spLocks noChangeShapeType="1"/>
          </p:cNvSpPr>
          <p:nvPr/>
        </p:nvSpPr>
        <p:spPr bwMode="auto">
          <a:xfrm flipH="1">
            <a:off x="35814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0" name="Line 13"/>
          <p:cNvSpPr>
            <a:spLocks noChangeShapeType="1"/>
          </p:cNvSpPr>
          <p:nvPr/>
        </p:nvSpPr>
        <p:spPr bwMode="auto">
          <a:xfrm flipH="1">
            <a:off x="2590800" y="2971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1" name="AutoShape 14"/>
          <p:cNvSpPr>
            <a:spLocks noChangeArrowheads="1"/>
          </p:cNvSpPr>
          <p:nvPr/>
        </p:nvSpPr>
        <p:spPr bwMode="auto">
          <a:xfrm>
            <a:off x="2895600" y="1600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592" name="Rectangle 15"/>
          <p:cNvSpPr>
            <a:spLocks noChangeArrowheads="1"/>
          </p:cNvSpPr>
          <p:nvPr/>
        </p:nvSpPr>
        <p:spPr bwMode="auto">
          <a:xfrm>
            <a:off x="32004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27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4593" name="Line 16"/>
          <p:cNvSpPr>
            <a:spLocks noChangeShapeType="1"/>
          </p:cNvSpPr>
          <p:nvPr/>
        </p:nvSpPr>
        <p:spPr bwMode="auto">
          <a:xfrm flipH="1">
            <a:off x="3124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4" name="Line 17"/>
          <p:cNvSpPr>
            <a:spLocks noChangeShapeType="1"/>
          </p:cNvSpPr>
          <p:nvPr/>
        </p:nvSpPr>
        <p:spPr bwMode="auto">
          <a:xfrm flipH="1">
            <a:off x="35052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5" name="Line 18"/>
          <p:cNvSpPr>
            <a:spLocks noChangeShapeType="1"/>
          </p:cNvSpPr>
          <p:nvPr/>
        </p:nvSpPr>
        <p:spPr bwMode="auto">
          <a:xfrm flipH="1">
            <a:off x="3733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6" name="Line 19"/>
          <p:cNvSpPr>
            <a:spLocks noChangeShapeType="1"/>
          </p:cNvSpPr>
          <p:nvPr/>
        </p:nvSpPr>
        <p:spPr bwMode="auto">
          <a:xfrm flipH="1">
            <a:off x="41148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7" name="Line 20"/>
          <p:cNvSpPr>
            <a:spLocks noChangeShapeType="1"/>
          </p:cNvSpPr>
          <p:nvPr/>
        </p:nvSpPr>
        <p:spPr bwMode="auto">
          <a:xfrm flipH="1">
            <a:off x="4724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8" name="Line 21"/>
          <p:cNvSpPr>
            <a:spLocks noChangeShapeType="1"/>
          </p:cNvSpPr>
          <p:nvPr/>
        </p:nvSpPr>
        <p:spPr bwMode="auto">
          <a:xfrm flipH="1">
            <a:off x="4953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99" name="Line 22"/>
          <p:cNvSpPr>
            <a:spLocks noChangeShapeType="1"/>
          </p:cNvSpPr>
          <p:nvPr/>
        </p:nvSpPr>
        <p:spPr bwMode="auto">
          <a:xfrm flipH="1">
            <a:off x="53340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00" name="Line 23"/>
          <p:cNvSpPr>
            <a:spLocks noChangeShapeType="1"/>
          </p:cNvSpPr>
          <p:nvPr/>
        </p:nvSpPr>
        <p:spPr bwMode="auto">
          <a:xfrm flipH="1">
            <a:off x="4343400" y="1600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01" name="Rectangle 25"/>
          <p:cNvSpPr>
            <a:spLocks noChangeArrowheads="1"/>
          </p:cNvSpPr>
          <p:nvPr/>
        </p:nvSpPr>
        <p:spPr bwMode="auto">
          <a:xfrm>
            <a:off x="2590800" y="3124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12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4602" name="Oval 35"/>
          <p:cNvSpPr>
            <a:spLocks noChangeArrowheads="1"/>
          </p:cNvSpPr>
          <p:nvPr/>
        </p:nvSpPr>
        <p:spPr bwMode="auto">
          <a:xfrm>
            <a:off x="1143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03" name="Line 36"/>
          <p:cNvSpPr>
            <a:spLocks noChangeShapeType="1"/>
          </p:cNvSpPr>
          <p:nvPr/>
        </p:nvSpPr>
        <p:spPr bwMode="auto">
          <a:xfrm flipH="1">
            <a:off x="1219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04" name="Rectangle 37"/>
          <p:cNvSpPr>
            <a:spLocks noChangeArrowheads="1"/>
          </p:cNvSpPr>
          <p:nvPr/>
        </p:nvSpPr>
        <p:spPr bwMode="auto">
          <a:xfrm>
            <a:off x="1143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05" name="Oval 38"/>
          <p:cNvSpPr>
            <a:spLocks noChangeArrowheads="1"/>
          </p:cNvSpPr>
          <p:nvPr/>
        </p:nvSpPr>
        <p:spPr bwMode="auto">
          <a:xfrm>
            <a:off x="1752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06" name="Line 39"/>
          <p:cNvSpPr>
            <a:spLocks noChangeShapeType="1"/>
          </p:cNvSpPr>
          <p:nvPr/>
        </p:nvSpPr>
        <p:spPr bwMode="auto">
          <a:xfrm flipH="1">
            <a:off x="1828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07" name="Rectangle 40"/>
          <p:cNvSpPr>
            <a:spLocks noChangeArrowheads="1"/>
          </p:cNvSpPr>
          <p:nvPr/>
        </p:nvSpPr>
        <p:spPr bwMode="auto">
          <a:xfrm>
            <a:off x="1752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08" name="Oval 41"/>
          <p:cNvSpPr>
            <a:spLocks noChangeArrowheads="1"/>
          </p:cNvSpPr>
          <p:nvPr/>
        </p:nvSpPr>
        <p:spPr bwMode="auto">
          <a:xfrm>
            <a:off x="24384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09" name="Line 42"/>
          <p:cNvSpPr>
            <a:spLocks noChangeShapeType="1"/>
          </p:cNvSpPr>
          <p:nvPr/>
        </p:nvSpPr>
        <p:spPr bwMode="auto">
          <a:xfrm flipH="1">
            <a:off x="251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10" name="Rectangle 43"/>
          <p:cNvSpPr>
            <a:spLocks noChangeArrowheads="1"/>
          </p:cNvSpPr>
          <p:nvPr/>
        </p:nvSpPr>
        <p:spPr bwMode="auto">
          <a:xfrm>
            <a:off x="24384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11" name="Oval 44"/>
          <p:cNvSpPr>
            <a:spLocks noChangeArrowheads="1"/>
          </p:cNvSpPr>
          <p:nvPr/>
        </p:nvSpPr>
        <p:spPr bwMode="auto">
          <a:xfrm>
            <a:off x="30480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12" name="Line 45"/>
          <p:cNvSpPr>
            <a:spLocks noChangeShapeType="1"/>
          </p:cNvSpPr>
          <p:nvPr/>
        </p:nvSpPr>
        <p:spPr bwMode="auto">
          <a:xfrm flipH="1">
            <a:off x="3124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13" name="Rectangle 46"/>
          <p:cNvSpPr>
            <a:spLocks noChangeArrowheads="1"/>
          </p:cNvSpPr>
          <p:nvPr/>
        </p:nvSpPr>
        <p:spPr bwMode="auto">
          <a:xfrm>
            <a:off x="30480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14" name="Oval 47"/>
          <p:cNvSpPr>
            <a:spLocks noChangeArrowheads="1"/>
          </p:cNvSpPr>
          <p:nvPr/>
        </p:nvSpPr>
        <p:spPr bwMode="auto">
          <a:xfrm>
            <a:off x="3657600" y="3276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15" name="Line 48"/>
          <p:cNvSpPr>
            <a:spLocks noChangeShapeType="1"/>
          </p:cNvSpPr>
          <p:nvPr/>
        </p:nvSpPr>
        <p:spPr bwMode="auto">
          <a:xfrm flipH="1">
            <a:off x="3733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16" name="Rectangle 49"/>
          <p:cNvSpPr>
            <a:spLocks noChangeArrowheads="1"/>
          </p:cNvSpPr>
          <p:nvPr/>
        </p:nvSpPr>
        <p:spPr bwMode="auto">
          <a:xfrm>
            <a:off x="3657600" y="3810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17" name="Oval 54"/>
          <p:cNvSpPr>
            <a:spLocks noChangeArrowheads="1"/>
          </p:cNvSpPr>
          <p:nvPr/>
        </p:nvSpPr>
        <p:spPr bwMode="auto">
          <a:xfrm>
            <a:off x="2971800" y="1905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4618" name="Line 55"/>
          <p:cNvSpPr>
            <a:spLocks noChangeShapeType="1"/>
          </p:cNvSpPr>
          <p:nvPr/>
        </p:nvSpPr>
        <p:spPr bwMode="auto">
          <a:xfrm flipH="1">
            <a:off x="2743200" y="1981200"/>
            <a:ext cx="3048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619" name="Text Box 56"/>
          <p:cNvSpPr txBox="1">
            <a:spLocks noChangeArrowheads="1"/>
          </p:cNvSpPr>
          <p:nvPr/>
        </p:nvSpPr>
        <p:spPr bwMode="auto">
          <a:xfrm>
            <a:off x="533400" y="4343400"/>
            <a:ext cx="8305800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result is illegal, because the root does not have at least 2 children.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Therefore, we must remove the root, making its child the new root.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59"/>
    </mc:Choice>
    <mc:Fallback xmlns:p15="http://schemas.microsoft.com/office/powerpoint/2012/main" xmlns="">
      <p:transition spd="slow" advTm="7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D7338F2-082B-45A8-80C3-C01C2DD42160}" type="slidenum">
              <a:rPr lang="en-US" altLang="en-US" sz="1400"/>
              <a:t>22</a:t>
            </a:fld>
            <a:endParaRPr lang="en-US" altLang="en-US" sz="1400"/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Remove 2 (Cont)</a:t>
            </a:r>
          </a:p>
        </p:txBody>
      </p:sp>
      <p:sp>
        <p:nvSpPr>
          <p:cNvPr id="25604" name="AutoShape 3"/>
          <p:cNvSpPr>
            <a:spLocks noChangeArrowheads="1"/>
          </p:cNvSpPr>
          <p:nvPr/>
        </p:nvSpPr>
        <p:spPr bwMode="auto">
          <a:xfrm>
            <a:off x="3048000" y="2209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05" name="Rectangle 4"/>
          <p:cNvSpPr>
            <a:spLocks noChangeArrowheads="1"/>
          </p:cNvSpPr>
          <p:nvPr/>
        </p:nvSpPr>
        <p:spPr bwMode="auto">
          <a:xfrm>
            <a:off x="3276600" y="2362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3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5606" name="Rectangle 5"/>
          <p:cNvSpPr>
            <a:spLocks noChangeArrowheads="1"/>
          </p:cNvSpPr>
          <p:nvPr/>
        </p:nvSpPr>
        <p:spPr bwMode="auto">
          <a:xfrm>
            <a:off x="3810000" y="2362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25607" name="Line 6"/>
          <p:cNvSpPr>
            <a:spLocks noChangeShapeType="1"/>
          </p:cNvSpPr>
          <p:nvPr/>
        </p:nvSpPr>
        <p:spPr bwMode="auto">
          <a:xfrm flipH="1">
            <a:off x="32766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08" name="Line 7"/>
          <p:cNvSpPr>
            <a:spLocks noChangeShapeType="1"/>
          </p:cNvSpPr>
          <p:nvPr/>
        </p:nvSpPr>
        <p:spPr bwMode="auto">
          <a:xfrm flipH="1">
            <a:off x="36576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09" name="Line 8"/>
          <p:cNvSpPr>
            <a:spLocks noChangeShapeType="1"/>
          </p:cNvSpPr>
          <p:nvPr/>
        </p:nvSpPr>
        <p:spPr bwMode="auto">
          <a:xfrm flipH="1">
            <a:off x="38862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10" name="Line 9"/>
          <p:cNvSpPr>
            <a:spLocks noChangeShapeType="1"/>
          </p:cNvSpPr>
          <p:nvPr/>
        </p:nvSpPr>
        <p:spPr bwMode="auto">
          <a:xfrm flipH="1">
            <a:off x="42672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11" name="Line 10"/>
          <p:cNvSpPr>
            <a:spLocks noChangeShapeType="1"/>
          </p:cNvSpPr>
          <p:nvPr/>
        </p:nvSpPr>
        <p:spPr bwMode="auto">
          <a:xfrm flipH="1">
            <a:off x="48768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12" name="Line 11"/>
          <p:cNvSpPr>
            <a:spLocks noChangeShapeType="1"/>
          </p:cNvSpPr>
          <p:nvPr/>
        </p:nvSpPr>
        <p:spPr bwMode="auto">
          <a:xfrm flipH="1">
            <a:off x="51054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13" name="Line 12"/>
          <p:cNvSpPr>
            <a:spLocks noChangeShapeType="1"/>
          </p:cNvSpPr>
          <p:nvPr/>
        </p:nvSpPr>
        <p:spPr bwMode="auto">
          <a:xfrm flipH="1">
            <a:off x="54864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14" name="Line 13"/>
          <p:cNvSpPr>
            <a:spLocks noChangeShapeType="1"/>
          </p:cNvSpPr>
          <p:nvPr/>
        </p:nvSpPr>
        <p:spPr bwMode="auto">
          <a:xfrm flipH="1">
            <a:off x="44958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15" name="Rectangle 15"/>
          <p:cNvSpPr>
            <a:spLocks noChangeArrowheads="1"/>
          </p:cNvSpPr>
          <p:nvPr/>
        </p:nvSpPr>
        <p:spPr bwMode="auto">
          <a:xfrm>
            <a:off x="5105400" y="2362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27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5616" name="Rectangle 24"/>
          <p:cNvSpPr>
            <a:spLocks noChangeArrowheads="1"/>
          </p:cNvSpPr>
          <p:nvPr/>
        </p:nvSpPr>
        <p:spPr bwMode="auto">
          <a:xfrm>
            <a:off x="4495800" y="2362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12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5617" name="Oval 25"/>
          <p:cNvSpPr>
            <a:spLocks noChangeArrowheads="1"/>
          </p:cNvSpPr>
          <p:nvPr/>
        </p:nvSpPr>
        <p:spPr bwMode="auto">
          <a:xfrm>
            <a:off x="30480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18" name="Line 26"/>
          <p:cNvSpPr>
            <a:spLocks noChangeShapeType="1"/>
          </p:cNvSpPr>
          <p:nvPr/>
        </p:nvSpPr>
        <p:spPr bwMode="auto">
          <a:xfrm flipH="1">
            <a:off x="31242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19" name="Rectangle 27"/>
          <p:cNvSpPr>
            <a:spLocks noChangeArrowheads="1"/>
          </p:cNvSpPr>
          <p:nvPr/>
        </p:nvSpPr>
        <p:spPr bwMode="auto">
          <a:xfrm>
            <a:off x="30480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20" name="Oval 28"/>
          <p:cNvSpPr>
            <a:spLocks noChangeArrowheads="1"/>
          </p:cNvSpPr>
          <p:nvPr/>
        </p:nvSpPr>
        <p:spPr bwMode="auto">
          <a:xfrm>
            <a:off x="36576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21" name="Line 29"/>
          <p:cNvSpPr>
            <a:spLocks noChangeShapeType="1"/>
          </p:cNvSpPr>
          <p:nvPr/>
        </p:nvSpPr>
        <p:spPr bwMode="auto">
          <a:xfrm flipH="1">
            <a:off x="37338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22" name="Rectangle 30"/>
          <p:cNvSpPr>
            <a:spLocks noChangeArrowheads="1"/>
          </p:cNvSpPr>
          <p:nvPr/>
        </p:nvSpPr>
        <p:spPr bwMode="auto">
          <a:xfrm>
            <a:off x="36576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23" name="Oval 31"/>
          <p:cNvSpPr>
            <a:spLocks noChangeArrowheads="1"/>
          </p:cNvSpPr>
          <p:nvPr/>
        </p:nvSpPr>
        <p:spPr bwMode="auto">
          <a:xfrm>
            <a:off x="43434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24" name="Line 32"/>
          <p:cNvSpPr>
            <a:spLocks noChangeShapeType="1"/>
          </p:cNvSpPr>
          <p:nvPr/>
        </p:nvSpPr>
        <p:spPr bwMode="auto">
          <a:xfrm flipH="1">
            <a:off x="44196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25" name="Rectangle 33"/>
          <p:cNvSpPr>
            <a:spLocks noChangeArrowheads="1"/>
          </p:cNvSpPr>
          <p:nvPr/>
        </p:nvSpPr>
        <p:spPr bwMode="auto">
          <a:xfrm>
            <a:off x="43434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26" name="Oval 34"/>
          <p:cNvSpPr>
            <a:spLocks noChangeArrowheads="1"/>
          </p:cNvSpPr>
          <p:nvPr/>
        </p:nvSpPr>
        <p:spPr bwMode="auto">
          <a:xfrm>
            <a:off x="49530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27" name="Line 35"/>
          <p:cNvSpPr>
            <a:spLocks noChangeShapeType="1"/>
          </p:cNvSpPr>
          <p:nvPr/>
        </p:nvSpPr>
        <p:spPr bwMode="auto">
          <a:xfrm flipH="1">
            <a:off x="50292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28" name="Rectangle 36"/>
          <p:cNvSpPr>
            <a:spLocks noChangeArrowheads="1"/>
          </p:cNvSpPr>
          <p:nvPr/>
        </p:nvSpPr>
        <p:spPr bwMode="auto">
          <a:xfrm>
            <a:off x="49530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29" name="Oval 37"/>
          <p:cNvSpPr>
            <a:spLocks noChangeArrowheads="1"/>
          </p:cNvSpPr>
          <p:nvPr/>
        </p:nvSpPr>
        <p:spPr bwMode="auto">
          <a:xfrm>
            <a:off x="55626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30" name="Line 38"/>
          <p:cNvSpPr>
            <a:spLocks noChangeShapeType="1"/>
          </p:cNvSpPr>
          <p:nvPr/>
        </p:nvSpPr>
        <p:spPr bwMode="auto">
          <a:xfrm flipH="1">
            <a:off x="56388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31" name="Rectangle 39"/>
          <p:cNvSpPr>
            <a:spLocks noChangeArrowheads="1"/>
          </p:cNvSpPr>
          <p:nvPr/>
        </p:nvSpPr>
        <p:spPr bwMode="auto">
          <a:xfrm>
            <a:off x="55626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5632" name="Text Box 42"/>
          <p:cNvSpPr txBox="1">
            <a:spLocks noChangeArrowheads="1"/>
          </p:cNvSpPr>
          <p:nvPr/>
        </p:nvSpPr>
        <p:spPr bwMode="auto">
          <a:xfrm>
            <a:off x="533400" y="4343400"/>
            <a:ext cx="8305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new B-tree has only one node, the root.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73"/>
    </mc:Choice>
    <mc:Fallback xmlns:p15="http://schemas.microsoft.com/office/powerpoint/2012/main" xmlns="">
      <p:transition spd="slow" advTm="38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3F19784-92D2-429B-847A-BF51E6D47C5A}" type="slidenum">
              <a:rPr lang="en-US" altLang="en-US" sz="1400"/>
              <a:t>23</a:t>
            </a:fld>
            <a:endParaRPr lang="en-US" altLang="en-US" sz="1400"/>
          </a:p>
        </p:txBody>
      </p:sp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Insert 49</a:t>
            </a:r>
          </a:p>
        </p:txBody>
      </p:sp>
      <p:sp>
        <p:nvSpPr>
          <p:cNvPr id="26628" name="AutoShape 3"/>
          <p:cNvSpPr>
            <a:spLocks noChangeArrowheads="1"/>
          </p:cNvSpPr>
          <p:nvPr/>
        </p:nvSpPr>
        <p:spPr bwMode="auto">
          <a:xfrm>
            <a:off x="3048000" y="2209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29" name="Rectangle 4"/>
          <p:cNvSpPr>
            <a:spLocks noChangeArrowheads="1"/>
          </p:cNvSpPr>
          <p:nvPr/>
        </p:nvSpPr>
        <p:spPr bwMode="auto">
          <a:xfrm>
            <a:off x="3276600" y="23622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3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6630" name="Rectangle 5"/>
          <p:cNvSpPr>
            <a:spLocks noChangeArrowheads="1"/>
          </p:cNvSpPr>
          <p:nvPr/>
        </p:nvSpPr>
        <p:spPr bwMode="auto">
          <a:xfrm>
            <a:off x="3810000" y="2362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26631" name="Line 6"/>
          <p:cNvSpPr>
            <a:spLocks noChangeShapeType="1"/>
          </p:cNvSpPr>
          <p:nvPr/>
        </p:nvSpPr>
        <p:spPr bwMode="auto">
          <a:xfrm flipH="1">
            <a:off x="32766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2" name="Line 7"/>
          <p:cNvSpPr>
            <a:spLocks noChangeShapeType="1"/>
          </p:cNvSpPr>
          <p:nvPr/>
        </p:nvSpPr>
        <p:spPr bwMode="auto">
          <a:xfrm flipH="1">
            <a:off x="36576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3" name="Line 8"/>
          <p:cNvSpPr>
            <a:spLocks noChangeShapeType="1"/>
          </p:cNvSpPr>
          <p:nvPr/>
        </p:nvSpPr>
        <p:spPr bwMode="auto">
          <a:xfrm flipH="1">
            <a:off x="38862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4" name="Line 9"/>
          <p:cNvSpPr>
            <a:spLocks noChangeShapeType="1"/>
          </p:cNvSpPr>
          <p:nvPr/>
        </p:nvSpPr>
        <p:spPr bwMode="auto">
          <a:xfrm flipH="1">
            <a:off x="42672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5" name="Line 10"/>
          <p:cNvSpPr>
            <a:spLocks noChangeShapeType="1"/>
          </p:cNvSpPr>
          <p:nvPr/>
        </p:nvSpPr>
        <p:spPr bwMode="auto">
          <a:xfrm flipH="1">
            <a:off x="48768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6" name="Line 11"/>
          <p:cNvSpPr>
            <a:spLocks noChangeShapeType="1"/>
          </p:cNvSpPr>
          <p:nvPr/>
        </p:nvSpPr>
        <p:spPr bwMode="auto">
          <a:xfrm flipH="1">
            <a:off x="51054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7" name="Line 12"/>
          <p:cNvSpPr>
            <a:spLocks noChangeShapeType="1"/>
          </p:cNvSpPr>
          <p:nvPr/>
        </p:nvSpPr>
        <p:spPr bwMode="auto">
          <a:xfrm flipH="1">
            <a:off x="54864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8" name="Line 13"/>
          <p:cNvSpPr>
            <a:spLocks noChangeShapeType="1"/>
          </p:cNvSpPr>
          <p:nvPr/>
        </p:nvSpPr>
        <p:spPr bwMode="auto">
          <a:xfrm flipH="1">
            <a:off x="4495800" y="2209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39" name="Rectangle 14"/>
          <p:cNvSpPr>
            <a:spLocks noChangeArrowheads="1"/>
          </p:cNvSpPr>
          <p:nvPr/>
        </p:nvSpPr>
        <p:spPr bwMode="auto">
          <a:xfrm>
            <a:off x="5105400" y="2362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27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6640" name="Rectangle 15"/>
          <p:cNvSpPr>
            <a:spLocks noChangeArrowheads="1"/>
          </p:cNvSpPr>
          <p:nvPr/>
        </p:nvSpPr>
        <p:spPr bwMode="auto">
          <a:xfrm>
            <a:off x="4495800" y="2362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12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6641" name="Oval 16"/>
          <p:cNvSpPr>
            <a:spLocks noChangeArrowheads="1"/>
          </p:cNvSpPr>
          <p:nvPr/>
        </p:nvSpPr>
        <p:spPr bwMode="auto">
          <a:xfrm>
            <a:off x="30480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42" name="Line 17"/>
          <p:cNvSpPr>
            <a:spLocks noChangeShapeType="1"/>
          </p:cNvSpPr>
          <p:nvPr/>
        </p:nvSpPr>
        <p:spPr bwMode="auto">
          <a:xfrm flipH="1">
            <a:off x="31242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3" name="Rectangle 18"/>
          <p:cNvSpPr>
            <a:spLocks noChangeArrowheads="1"/>
          </p:cNvSpPr>
          <p:nvPr/>
        </p:nvSpPr>
        <p:spPr bwMode="auto">
          <a:xfrm>
            <a:off x="30480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44" name="Oval 19"/>
          <p:cNvSpPr>
            <a:spLocks noChangeArrowheads="1"/>
          </p:cNvSpPr>
          <p:nvPr/>
        </p:nvSpPr>
        <p:spPr bwMode="auto">
          <a:xfrm>
            <a:off x="36576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45" name="Line 20"/>
          <p:cNvSpPr>
            <a:spLocks noChangeShapeType="1"/>
          </p:cNvSpPr>
          <p:nvPr/>
        </p:nvSpPr>
        <p:spPr bwMode="auto">
          <a:xfrm flipH="1">
            <a:off x="37338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6" name="Rectangle 21"/>
          <p:cNvSpPr>
            <a:spLocks noChangeArrowheads="1"/>
          </p:cNvSpPr>
          <p:nvPr/>
        </p:nvSpPr>
        <p:spPr bwMode="auto">
          <a:xfrm>
            <a:off x="36576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47" name="Oval 22"/>
          <p:cNvSpPr>
            <a:spLocks noChangeArrowheads="1"/>
          </p:cNvSpPr>
          <p:nvPr/>
        </p:nvSpPr>
        <p:spPr bwMode="auto">
          <a:xfrm>
            <a:off x="43434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48" name="Line 23"/>
          <p:cNvSpPr>
            <a:spLocks noChangeShapeType="1"/>
          </p:cNvSpPr>
          <p:nvPr/>
        </p:nvSpPr>
        <p:spPr bwMode="auto">
          <a:xfrm flipH="1">
            <a:off x="44196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49" name="Rectangle 24"/>
          <p:cNvSpPr>
            <a:spLocks noChangeArrowheads="1"/>
          </p:cNvSpPr>
          <p:nvPr/>
        </p:nvSpPr>
        <p:spPr bwMode="auto">
          <a:xfrm>
            <a:off x="43434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50" name="Oval 25"/>
          <p:cNvSpPr>
            <a:spLocks noChangeArrowheads="1"/>
          </p:cNvSpPr>
          <p:nvPr/>
        </p:nvSpPr>
        <p:spPr bwMode="auto">
          <a:xfrm>
            <a:off x="49530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51" name="Line 26"/>
          <p:cNvSpPr>
            <a:spLocks noChangeShapeType="1"/>
          </p:cNvSpPr>
          <p:nvPr/>
        </p:nvSpPr>
        <p:spPr bwMode="auto">
          <a:xfrm flipH="1">
            <a:off x="50292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2" name="Rectangle 27"/>
          <p:cNvSpPr>
            <a:spLocks noChangeArrowheads="1"/>
          </p:cNvSpPr>
          <p:nvPr/>
        </p:nvSpPr>
        <p:spPr bwMode="auto">
          <a:xfrm>
            <a:off x="49530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53" name="Oval 28"/>
          <p:cNvSpPr>
            <a:spLocks noChangeArrowheads="1"/>
          </p:cNvSpPr>
          <p:nvPr/>
        </p:nvSpPr>
        <p:spPr bwMode="auto">
          <a:xfrm>
            <a:off x="5562600" y="2514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54" name="Line 29"/>
          <p:cNvSpPr>
            <a:spLocks noChangeShapeType="1"/>
          </p:cNvSpPr>
          <p:nvPr/>
        </p:nvSpPr>
        <p:spPr bwMode="auto">
          <a:xfrm flipH="1">
            <a:off x="5638800" y="2590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655" name="Rectangle 30"/>
          <p:cNvSpPr>
            <a:spLocks noChangeArrowheads="1"/>
          </p:cNvSpPr>
          <p:nvPr/>
        </p:nvSpPr>
        <p:spPr bwMode="auto">
          <a:xfrm>
            <a:off x="5562600" y="30480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6656" name="Text Box 31"/>
          <p:cNvSpPr txBox="1">
            <a:spLocks noChangeArrowheads="1"/>
          </p:cNvSpPr>
          <p:nvPr/>
        </p:nvSpPr>
        <p:spPr bwMode="auto">
          <a:xfrm>
            <a:off x="533400" y="4343400"/>
            <a:ext cx="83058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Let’s put an element into this B-tree.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61"/>
    </mc:Choice>
    <mc:Fallback xmlns:p15="http://schemas.microsoft.com/office/powerpoint/2012/main" xmlns="">
      <p:transition spd="slow" advTm="11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445B8DC-3009-4354-9C25-9C80474F5A37}" type="slidenum">
              <a:rPr lang="en-US" altLang="en-US" sz="1400"/>
              <a:t>24</a:t>
            </a:fld>
            <a:endParaRPr lang="en-US" altLang="en-US" sz="1400"/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Insert 49 (Cont)</a:t>
            </a:r>
          </a:p>
        </p:txBody>
      </p:sp>
      <p:sp>
        <p:nvSpPr>
          <p:cNvPr id="27652" name="AutoShape 3"/>
          <p:cNvSpPr>
            <a:spLocks noChangeArrowheads="1"/>
          </p:cNvSpPr>
          <p:nvPr/>
        </p:nvSpPr>
        <p:spPr bwMode="auto">
          <a:xfrm>
            <a:off x="1219200" y="2362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53" name="Rectangle 4"/>
          <p:cNvSpPr>
            <a:spLocks noChangeArrowheads="1"/>
          </p:cNvSpPr>
          <p:nvPr/>
        </p:nvSpPr>
        <p:spPr bwMode="auto">
          <a:xfrm>
            <a:off x="1447800" y="25146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3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7654" name="Rectangle 5"/>
          <p:cNvSpPr>
            <a:spLocks noChangeArrowheads="1"/>
          </p:cNvSpPr>
          <p:nvPr/>
        </p:nvSpPr>
        <p:spPr bwMode="auto">
          <a:xfrm>
            <a:off x="1981200" y="2514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27655" name="Line 6"/>
          <p:cNvSpPr>
            <a:spLocks noChangeShapeType="1"/>
          </p:cNvSpPr>
          <p:nvPr/>
        </p:nvSpPr>
        <p:spPr bwMode="auto">
          <a:xfrm flipH="1">
            <a:off x="14478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6" name="Line 7"/>
          <p:cNvSpPr>
            <a:spLocks noChangeShapeType="1"/>
          </p:cNvSpPr>
          <p:nvPr/>
        </p:nvSpPr>
        <p:spPr bwMode="auto">
          <a:xfrm flipH="1">
            <a:off x="18288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7" name="Line 8"/>
          <p:cNvSpPr>
            <a:spLocks noChangeShapeType="1"/>
          </p:cNvSpPr>
          <p:nvPr/>
        </p:nvSpPr>
        <p:spPr bwMode="auto">
          <a:xfrm flipH="1">
            <a:off x="20574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8" name="Line 9"/>
          <p:cNvSpPr>
            <a:spLocks noChangeShapeType="1"/>
          </p:cNvSpPr>
          <p:nvPr/>
        </p:nvSpPr>
        <p:spPr bwMode="auto">
          <a:xfrm flipH="1">
            <a:off x="24384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9" name="Line 10"/>
          <p:cNvSpPr>
            <a:spLocks noChangeShapeType="1"/>
          </p:cNvSpPr>
          <p:nvPr/>
        </p:nvSpPr>
        <p:spPr bwMode="auto">
          <a:xfrm flipH="1">
            <a:off x="30480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0" name="Line 11"/>
          <p:cNvSpPr>
            <a:spLocks noChangeShapeType="1"/>
          </p:cNvSpPr>
          <p:nvPr/>
        </p:nvSpPr>
        <p:spPr bwMode="auto">
          <a:xfrm flipH="1">
            <a:off x="32766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1" name="Line 12"/>
          <p:cNvSpPr>
            <a:spLocks noChangeShapeType="1"/>
          </p:cNvSpPr>
          <p:nvPr/>
        </p:nvSpPr>
        <p:spPr bwMode="auto">
          <a:xfrm flipH="1">
            <a:off x="36576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2" name="Line 13"/>
          <p:cNvSpPr>
            <a:spLocks noChangeShapeType="1"/>
          </p:cNvSpPr>
          <p:nvPr/>
        </p:nvSpPr>
        <p:spPr bwMode="auto">
          <a:xfrm flipH="1">
            <a:off x="26670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3" name="Oval 16"/>
          <p:cNvSpPr>
            <a:spLocks noChangeArrowheads="1"/>
          </p:cNvSpPr>
          <p:nvPr/>
        </p:nvSpPr>
        <p:spPr bwMode="auto">
          <a:xfrm>
            <a:off x="1219200" y="2667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64" name="Line 17"/>
          <p:cNvSpPr>
            <a:spLocks noChangeShapeType="1"/>
          </p:cNvSpPr>
          <p:nvPr/>
        </p:nvSpPr>
        <p:spPr bwMode="auto">
          <a:xfrm flipH="1">
            <a:off x="1295400" y="2743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5" name="Rectangle 18"/>
          <p:cNvSpPr>
            <a:spLocks noChangeArrowheads="1"/>
          </p:cNvSpPr>
          <p:nvPr/>
        </p:nvSpPr>
        <p:spPr bwMode="auto">
          <a:xfrm>
            <a:off x="1219200" y="32004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66" name="Oval 19"/>
          <p:cNvSpPr>
            <a:spLocks noChangeArrowheads="1"/>
          </p:cNvSpPr>
          <p:nvPr/>
        </p:nvSpPr>
        <p:spPr bwMode="auto">
          <a:xfrm>
            <a:off x="1828800" y="2667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67" name="Line 20"/>
          <p:cNvSpPr>
            <a:spLocks noChangeShapeType="1"/>
          </p:cNvSpPr>
          <p:nvPr/>
        </p:nvSpPr>
        <p:spPr bwMode="auto">
          <a:xfrm flipH="1">
            <a:off x="1905000" y="2743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8" name="Rectangle 21"/>
          <p:cNvSpPr>
            <a:spLocks noChangeArrowheads="1"/>
          </p:cNvSpPr>
          <p:nvPr/>
        </p:nvSpPr>
        <p:spPr bwMode="auto">
          <a:xfrm>
            <a:off x="1828800" y="32004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69" name="Oval 22"/>
          <p:cNvSpPr>
            <a:spLocks noChangeArrowheads="1"/>
          </p:cNvSpPr>
          <p:nvPr/>
        </p:nvSpPr>
        <p:spPr bwMode="auto">
          <a:xfrm>
            <a:off x="2514600" y="2667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70" name="Line 23"/>
          <p:cNvSpPr>
            <a:spLocks noChangeShapeType="1"/>
          </p:cNvSpPr>
          <p:nvPr/>
        </p:nvSpPr>
        <p:spPr bwMode="auto">
          <a:xfrm flipH="1">
            <a:off x="2590800" y="2743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1" name="Rectangle 24"/>
          <p:cNvSpPr>
            <a:spLocks noChangeArrowheads="1"/>
          </p:cNvSpPr>
          <p:nvPr/>
        </p:nvSpPr>
        <p:spPr bwMode="auto">
          <a:xfrm>
            <a:off x="2514600" y="32004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72" name="Text Box 31"/>
          <p:cNvSpPr txBox="1">
            <a:spLocks noChangeArrowheads="1"/>
          </p:cNvSpPr>
          <p:nvPr/>
        </p:nvSpPr>
        <p:spPr bwMode="auto">
          <a:xfrm>
            <a:off x="533400" y="4343400"/>
            <a:ext cx="83058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Adding this key make the node overfull, so it must be split into two.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But this node was the root.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So we must construct a new root, and make these its children.</a:t>
            </a:r>
          </a:p>
        </p:txBody>
      </p:sp>
      <p:sp>
        <p:nvSpPr>
          <p:cNvPr id="27673" name="AutoShape 32"/>
          <p:cNvSpPr>
            <a:spLocks noChangeArrowheads="1"/>
          </p:cNvSpPr>
          <p:nvPr/>
        </p:nvSpPr>
        <p:spPr bwMode="auto">
          <a:xfrm>
            <a:off x="4800600" y="23622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74" name="Rectangle 33"/>
          <p:cNvSpPr>
            <a:spLocks noChangeArrowheads="1"/>
          </p:cNvSpPr>
          <p:nvPr/>
        </p:nvSpPr>
        <p:spPr bwMode="auto">
          <a:xfrm>
            <a:off x="5029200" y="2514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27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7675" name="Rectangle 34"/>
          <p:cNvSpPr>
            <a:spLocks noChangeArrowheads="1"/>
          </p:cNvSpPr>
          <p:nvPr/>
        </p:nvSpPr>
        <p:spPr bwMode="auto">
          <a:xfrm>
            <a:off x="5562600" y="2514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accent2"/>
                </a:solidFill>
                <a:latin typeface="Arial" panose="020B0604020202020204" pitchFamily="34" charset="0"/>
              </a:rPr>
              <a:t>49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7676" name="Line 35"/>
          <p:cNvSpPr>
            <a:spLocks noChangeShapeType="1"/>
          </p:cNvSpPr>
          <p:nvPr/>
        </p:nvSpPr>
        <p:spPr bwMode="auto">
          <a:xfrm flipH="1">
            <a:off x="50292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7" name="Line 36"/>
          <p:cNvSpPr>
            <a:spLocks noChangeShapeType="1"/>
          </p:cNvSpPr>
          <p:nvPr/>
        </p:nvSpPr>
        <p:spPr bwMode="auto">
          <a:xfrm flipH="1">
            <a:off x="54102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8" name="Line 37"/>
          <p:cNvSpPr>
            <a:spLocks noChangeShapeType="1"/>
          </p:cNvSpPr>
          <p:nvPr/>
        </p:nvSpPr>
        <p:spPr bwMode="auto">
          <a:xfrm flipH="1">
            <a:off x="56388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9" name="Line 38"/>
          <p:cNvSpPr>
            <a:spLocks noChangeShapeType="1"/>
          </p:cNvSpPr>
          <p:nvPr/>
        </p:nvSpPr>
        <p:spPr bwMode="auto">
          <a:xfrm flipH="1">
            <a:off x="60198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80" name="Line 39"/>
          <p:cNvSpPr>
            <a:spLocks noChangeShapeType="1"/>
          </p:cNvSpPr>
          <p:nvPr/>
        </p:nvSpPr>
        <p:spPr bwMode="auto">
          <a:xfrm flipH="1">
            <a:off x="66294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81" name="Line 40"/>
          <p:cNvSpPr>
            <a:spLocks noChangeShapeType="1"/>
          </p:cNvSpPr>
          <p:nvPr/>
        </p:nvSpPr>
        <p:spPr bwMode="auto">
          <a:xfrm flipH="1">
            <a:off x="68580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82" name="Line 41"/>
          <p:cNvSpPr>
            <a:spLocks noChangeShapeType="1"/>
          </p:cNvSpPr>
          <p:nvPr/>
        </p:nvSpPr>
        <p:spPr bwMode="auto">
          <a:xfrm flipH="1">
            <a:off x="72390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83" name="Line 42"/>
          <p:cNvSpPr>
            <a:spLocks noChangeShapeType="1"/>
          </p:cNvSpPr>
          <p:nvPr/>
        </p:nvSpPr>
        <p:spPr bwMode="auto">
          <a:xfrm flipH="1">
            <a:off x="6248400" y="23622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84" name="Rectangle 44"/>
          <p:cNvSpPr>
            <a:spLocks noChangeArrowheads="1"/>
          </p:cNvSpPr>
          <p:nvPr/>
        </p:nvSpPr>
        <p:spPr bwMode="auto">
          <a:xfrm>
            <a:off x="2667000" y="25146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12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7685" name="Oval 45"/>
          <p:cNvSpPr>
            <a:spLocks noChangeArrowheads="1"/>
          </p:cNvSpPr>
          <p:nvPr/>
        </p:nvSpPr>
        <p:spPr bwMode="auto">
          <a:xfrm>
            <a:off x="4800600" y="2667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86" name="Line 46"/>
          <p:cNvSpPr>
            <a:spLocks noChangeShapeType="1"/>
          </p:cNvSpPr>
          <p:nvPr/>
        </p:nvSpPr>
        <p:spPr bwMode="auto">
          <a:xfrm flipH="1">
            <a:off x="4876800" y="2743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87" name="Rectangle 47"/>
          <p:cNvSpPr>
            <a:spLocks noChangeArrowheads="1"/>
          </p:cNvSpPr>
          <p:nvPr/>
        </p:nvSpPr>
        <p:spPr bwMode="auto">
          <a:xfrm>
            <a:off x="4800600" y="32004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88" name="Oval 48"/>
          <p:cNvSpPr>
            <a:spLocks noChangeArrowheads="1"/>
          </p:cNvSpPr>
          <p:nvPr/>
        </p:nvSpPr>
        <p:spPr bwMode="auto">
          <a:xfrm>
            <a:off x="5410200" y="2667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89" name="Line 49"/>
          <p:cNvSpPr>
            <a:spLocks noChangeShapeType="1"/>
          </p:cNvSpPr>
          <p:nvPr/>
        </p:nvSpPr>
        <p:spPr bwMode="auto">
          <a:xfrm flipH="1">
            <a:off x="5486400" y="2743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0" name="Rectangle 50"/>
          <p:cNvSpPr>
            <a:spLocks noChangeArrowheads="1"/>
          </p:cNvSpPr>
          <p:nvPr/>
        </p:nvSpPr>
        <p:spPr bwMode="auto">
          <a:xfrm>
            <a:off x="5410200" y="32004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91" name="Oval 51"/>
          <p:cNvSpPr>
            <a:spLocks noChangeArrowheads="1"/>
          </p:cNvSpPr>
          <p:nvPr/>
        </p:nvSpPr>
        <p:spPr bwMode="auto">
          <a:xfrm>
            <a:off x="6096000" y="2667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92" name="Line 52"/>
          <p:cNvSpPr>
            <a:spLocks noChangeShapeType="1"/>
          </p:cNvSpPr>
          <p:nvPr/>
        </p:nvSpPr>
        <p:spPr bwMode="auto">
          <a:xfrm flipH="1">
            <a:off x="6172200" y="2743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3" name="Rectangle 53"/>
          <p:cNvSpPr>
            <a:spLocks noChangeArrowheads="1"/>
          </p:cNvSpPr>
          <p:nvPr/>
        </p:nvSpPr>
        <p:spPr bwMode="auto">
          <a:xfrm>
            <a:off x="6096000" y="32004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94" name="Oval 57"/>
          <p:cNvSpPr>
            <a:spLocks noChangeArrowheads="1"/>
          </p:cNvSpPr>
          <p:nvPr/>
        </p:nvSpPr>
        <p:spPr bwMode="auto">
          <a:xfrm>
            <a:off x="3124200" y="26670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7695" name="Line 58"/>
          <p:cNvSpPr>
            <a:spLocks noChangeShapeType="1"/>
          </p:cNvSpPr>
          <p:nvPr/>
        </p:nvSpPr>
        <p:spPr bwMode="auto">
          <a:xfrm flipH="1">
            <a:off x="3200400" y="2743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96" name="Rectangle 59"/>
          <p:cNvSpPr>
            <a:spLocks noChangeArrowheads="1"/>
          </p:cNvSpPr>
          <p:nvPr/>
        </p:nvSpPr>
        <p:spPr bwMode="auto">
          <a:xfrm>
            <a:off x="3124200" y="32004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51"/>
    </mc:Choice>
    <mc:Fallback xmlns:p15="http://schemas.microsoft.com/office/powerpoint/2012/main" xmlns="">
      <p:transition spd="slow" advTm="20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7A01B44-87CD-4A5B-90AE-5674B7151AD6}" type="slidenum">
              <a:rPr lang="en-US" altLang="en-US" sz="1400"/>
              <a:t>25</a:t>
            </a:fld>
            <a:endParaRPr lang="en-US" altLang="en-US" sz="1400"/>
          </a:p>
        </p:txBody>
      </p:sp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Insert 49 (Cont)</a:t>
            </a:r>
          </a:p>
        </p:txBody>
      </p:sp>
      <p:sp>
        <p:nvSpPr>
          <p:cNvPr id="28676" name="AutoShape 3"/>
          <p:cNvSpPr>
            <a:spLocks noChangeArrowheads="1"/>
          </p:cNvSpPr>
          <p:nvPr/>
        </p:nvSpPr>
        <p:spPr bwMode="auto">
          <a:xfrm>
            <a:off x="1219200" y="30480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677" name="Rectangle 4"/>
          <p:cNvSpPr>
            <a:spLocks noChangeArrowheads="1"/>
          </p:cNvSpPr>
          <p:nvPr/>
        </p:nvSpPr>
        <p:spPr bwMode="auto">
          <a:xfrm>
            <a:off x="1447800" y="3200400"/>
            <a:ext cx="3254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3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8678" name="Rectangle 5"/>
          <p:cNvSpPr>
            <a:spLocks noChangeArrowheads="1"/>
          </p:cNvSpPr>
          <p:nvPr/>
        </p:nvSpPr>
        <p:spPr bwMode="auto">
          <a:xfrm>
            <a:off x="1981200" y="32004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10</a:t>
            </a:r>
          </a:p>
        </p:txBody>
      </p:sp>
      <p:sp>
        <p:nvSpPr>
          <p:cNvPr id="28679" name="Line 6"/>
          <p:cNvSpPr>
            <a:spLocks noChangeShapeType="1"/>
          </p:cNvSpPr>
          <p:nvPr/>
        </p:nvSpPr>
        <p:spPr bwMode="auto">
          <a:xfrm flipH="1">
            <a:off x="14478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0" name="Line 7"/>
          <p:cNvSpPr>
            <a:spLocks noChangeShapeType="1"/>
          </p:cNvSpPr>
          <p:nvPr/>
        </p:nvSpPr>
        <p:spPr bwMode="auto">
          <a:xfrm flipH="1">
            <a:off x="18288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1" name="Line 8"/>
          <p:cNvSpPr>
            <a:spLocks noChangeShapeType="1"/>
          </p:cNvSpPr>
          <p:nvPr/>
        </p:nvSpPr>
        <p:spPr bwMode="auto">
          <a:xfrm flipH="1">
            <a:off x="20574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2" name="Line 9"/>
          <p:cNvSpPr>
            <a:spLocks noChangeShapeType="1"/>
          </p:cNvSpPr>
          <p:nvPr/>
        </p:nvSpPr>
        <p:spPr bwMode="auto">
          <a:xfrm flipH="1">
            <a:off x="24384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3" name="Line 10"/>
          <p:cNvSpPr>
            <a:spLocks noChangeShapeType="1"/>
          </p:cNvSpPr>
          <p:nvPr/>
        </p:nvSpPr>
        <p:spPr bwMode="auto">
          <a:xfrm flipH="1">
            <a:off x="30480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4" name="Line 11"/>
          <p:cNvSpPr>
            <a:spLocks noChangeShapeType="1"/>
          </p:cNvSpPr>
          <p:nvPr/>
        </p:nvSpPr>
        <p:spPr bwMode="auto">
          <a:xfrm flipH="1">
            <a:off x="32766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5" name="Line 12"/>
          <p:cNvSpPr>
            <a:spLocks noChangeShapeType="1"/>
          </p:cNvSpPr>
          <p:nvPr/>
        </p:nvSpPr>
        <p:spPr bwMode="auto">
          <a:xfrm flipH="1">
            <a:off x="36576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6" name="Line 13"/>
          <p:cNvSpPr>
            <a:spLocks noChangeShapeType="1"/>
          </p:cNvSpPr>
          <p:nvPr/>
        </p:nvSpPr>
        <p:spPr bwMode="auto">
          <a:xfrm flipH="1">
            <a:off x="26670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7" name="Oval 14"/>
          <p:cNvSpPr>
            <a:spLocks noChangeArrowheads="1"/>
          </p:cNvSpPr>
          <p:nvPr/>
        </p:nvSpPr>
        <p:spPr bwMode="auto">
          <a:xfrm>
            <a:off x="1219200" y="33528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688" name="Line 15"/>
          <p:cNvSpPr>
            <a:spLocks noChangeShapeType="1"/>
          </p:cNvSpPr>
          <p:nvPr/>
        </p:nvSpPr>
        <p:spPr bwMode="auto">
          <a:xfrm flipH="1">
            <a:off x="1295400" y="34290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89" name="Rectangle 16"/>
          <p:cNvSpPr>
            <a:spLocks noChangeArrowheads="1"/>
          </p:cNvSpPr>
          <p:nvPr/>
        </p:nvSpPr>
        <p:spPr bwMode="auto">
          <a:xfrm>
            <a:off x="1219200" y="38862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690" name="Oval 17"/>
          <p:cNvSpPr>
            <a:spLocks noChangeArrowheads="1"/>
          </p:cNvSpPr>
          <p:nvPr/>
        </p:nvSpPr>
        <p:spPr bwMode="auto">
          <a:xfrm>
            <a:off x="1828800" y="33528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691" name="Line 18"/>
          <p:cNvSpPr>
            <a:spLocks noChangeShapeType="1"/>
          </p:cNvSpPr>
          <p:nvPr/>
        </p:nvSpPr>
        <p:spPr bwMode="auto">
          <a:xfrm flipH="1">
            <a:off x="1905000" y="34290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92" name="Rectangle 19"/>
          <p:cNvSpPr>
            <a:spLocks noChangeArrowheads="1"/>
          </p:cNvSpPr>
          <p:nvPr/>
        </p:nvSpPr>
        <p:spPr bwMode="auto">
          <a:xfrm>
            <a:off x="1828800" y="38862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693" name="Oval 20"/>
          <p:cNvSpPr>
            <a:spLocks noChangeArrowheads="1"/>
          </p:cNvSpPr>
          <p:nvPr/>
        </p:nvSpPr>
        <p:spPr bwMode="auto">
          <a:xfrm>
            <a:off x="2514600" y="33528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694" name="Line 21"/>
          <p:cNvSpPr>
            <a:spLocks noChangeShapeType="1"/>
          </p:cNvSpPr>
          <p:nvPr/>
        </p:nvSpPr>
        <p:spPr bwMode="auto">
          <a:xfrm flipH="1">
            <a:off x="2590800" y="34290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95" name="Rectangle 22"/>
          <p:cNvSpPr>
            <a:spLocks noChangeArrowheads="1"/>
          </p:cNvSpPr>
          <p:nvPr/>
        </p:nvSpPr>
        <p:spPr bwMode="auto">
          <a:xfrm>
            <a:off x="2514600" y="38862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696" name="Text Box 23"/>
          <p:cNvSpPr txBox="1">
            <a:spLocks noChangeArrowheads="1"/>
          </p:cNvSpPr>
          <p:nvPr/>
        </p:nvSpPr>
        <p:spPr bwMode="auto">
          <a:xfrm>
            <a:off x="533400" y="4572000"/>
            <a:ext cx="8305800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middle key (12) is moved up into the root.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The result is a B-tree with one more level.</a:t>
            </a:r>
          </a:p>
        </p:txBody>
      </p:sp>
      <p:sp>
        <p:nvSpPr>
          <p:cNvPr id="28697" name="AutoShape 24"/>
          <p:cNvSpPr>
            <a:spLocks noChangeArrowheads="1"/>
          </p:cNvSpPr>
          <p:nvPr/>
        </p:nvSpPr>
        <p:spPr bwMode="auto">
          <a:xfrm>
            <a:off x="4800600" y="30480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698" name="Rectangle 25"/>
          <p:cNvSpPr>
            <a:spLocks noChangeArrowheads="1"/>
          </p:cNvSpPr>
          <p:nvPr/>
        </p:nvSpPr>
        <p:spPr bwMode="auto">
          <a:xfrm>
            <a:off x="5029200" y="32004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tx2"/>
                </a:solidFill>
                <a:latin typeface="Arial" panose="020B0604020202020204" pitchFamily="34" charset="0"/>
              </a:rPr>
              <a:t>27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8699" name="Rectangle 26"/>
          <p:cNvSpPr>
            <a:spLocks noChangeArrowheads="1"/>
          </p:cNvSpPr>
          <p:nvPr/>
        </p:nvSpPr>
        <p:spPr bwMode="auto">
          <a:xfrm>
            <a:off x="5562600" y="32004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49</a:t>
            </a:r>
          </a:p>
        </p:txBody>
      </p:sp>
      <p:sp>
        <p:nvSpPr>
          <p:cNvPr id="28700" name="Line 27"/>
          <p:cNvSpPr>
            <a:spLocks noChangeShapeType="1"/>
          </p:cNvSpPr>
          <p:nvPr/>
        </p:nvSpPr>
        <p:spPr bwMode="auto">
          <a:xfrm flipH="1">
            <a:off x="50292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01" name="Line 28"/>
          <p:cNvSpPr>
            <a:spLocks noChangeShapeType="1"/>
          </p:cNvSpPr>
          <p:nvPr/>
        </p:nvSpPr>
        <p:spPr bwMode="auto">
          <a:xfrm flipH="1">
            <a:off x="54102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02" name="Line 29"/>
          <p:cNvSpPr>
            <a:spLocks noChangeShapeType="1"/>
          </p:cNvSpPr>
          <p:nvPr/>
        </p:nvSpPr>
        <p:spPr bwMode="auto">
          <a:xfrm flipH="1">
            <a:off x="56388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03" name="Line 30"/>
          <p:cNvSpPr>
            <a:spLocks noChangeShapeType="1"/>
          </p:cNvSpPr>
          <p:nvPr/>
        </p:nvSpPr>
        <p:spPr bwMode="auto">
          <a:xfrm flipH="1">
            <a:off x="60198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04" name="Line 31"/>
          <p:cNvSpPr>
            <a:spLocks noChangeShapeType="1"/>
          </p:cNvSpPr>
          <p:nvPr/>
        </p:nvSpPr>
        <p:spPr bwMode="auto">
          <a:xfrm flipH="1">
            <a:off x="66294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05" name="Line 32"/>
          <p:cNvSpPr>
            <a:spLocks noChangeShapeType="1"/>
          </p:cNvSpPr>
          <p:nvPr/>
        </p:nvSpPr>
        <p:spPr bwMode="auto">
          <a:xfrm flipH="1">
            <a:off x="68580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06" name="Line 33"/>
          <p:cNvSpPr>
            <a:spLocks noChangeShapeType="1"/>
          </p:cNvSpPr>
          <p:nvPr/>
        </p:nvSpPr>
        <p:spPr bwMode="auto">
          <a:xfrm flipH="1">
            <a:off x="72390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07" name="Line 34"/>
          <p:cNvSpPr>
            <a:spLocks noChangeShapeType="1"/>
          </p:cNvSpPr>
          <p:nvPr/>
        </p:nvSpPr>
        <p:spPr bwMode="auto">
          <a:xfrm flipH="1">
            <a:off x="6248400" y="30480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08" name="Oval 36"/>
          <p:cNvSpPr>
            <a:spLocks noChangeArrowheads="1"/>
          </p:cNvSpPr>
          <p:nvPr/>
        </p:nvSpPr>
        <p:spPr bwMode="auto">
          <a:xfrm>
            <a:off x="4800600" y="33528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709" name="Line 37"/>
          <p:cNvSpPr>
            <a:spLocks noChangeShapeType="1"/>
          </p:cNvSpPr>
          <p:nvPr/>
        </p:nvSpPr>
        <p:spPr bwMode="auto">
          <a:xfrm flipH="1">
            <a:off x="4876800" y="34290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10" name="Rectangle 38"/>
          <p:cNvSpPr>
            <a:spLocks noChangeArrowheads="1"/>
          </p:cNvSpPr>
          <p:nvPr/>
        </p:nvSpPr>
        <p:spPr bwMode="auto">
          <a:xfrm>
            <a:off x="4800600" y="38862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711" name="Oval 39"/>
          <p:cNvSpPr>
            <a:spLocks noChangeArrowheads="1"/>
          </p:cNvSpPr>
          <p:nvPr/>
        </p:nvSpPr>
        <p:spPr bwMode="auto">
          <a:xfrm>
            <a:off x="5410200" y="33528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712" name="Line 40"/>
          <p:cNvSpPr>
            <a:spLocks noChangeShapeType="1"/>
          </p:cNvSpPr>
          <p:nvPr/>
        </p:nvSpPr>
        <p:spPr bwMode="auto">
          <a:xfrm flipH="1">
            <a:off x="5486400" y="34290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13" name="Rectangle 41"/>
          <p:cNvSpPr>
            <a:spLocks noChangeArrowheads="1"/>
          </p:cNvSpPr>
          <p:nvPr/>
        </p:nvSpPr>
        <p:spPr bwMode="auto">
          <a:xfrm>
            <a:off x="5410200" y="38862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714" name="Oval 42"/>
          <p:cNvSpPr>
            <a:spLocks noChangeArrowheads="1"/>
          </p:cNvSpPr>
          <p:nvPr/>
        </p:nvSpPr>
        <p:spPr bwMode="auto">
          <a:xfrm>
            <a:off x="6096000" y="33528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715" name="Line 43"/>
          <p:cNvSpPr>
            <a:spLocks noChangeShapeType="1"/>
          </p:cNvSpPr>
          <p:nvPr/>
        </p:nvSpPr>
        <p:spPr bwMode="auto">
          <a:xfrm flipH="1">
            <a:off x="6172200" y="34290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16" name="Rectangle 44"/>
          <p:cNvSpPr>
            <a:spLocks noChangeArrowheads="1"/>
          </p:cNvSpPr>
          <p:nvPr/>
        </p:nvSpPr>
        <p:spPr bwMode="auto">
          <a:xfrm>
            <a:off x="6096000" y="3886200"/>
            <a:ext cx="228600" cy="228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717" name="AutoShape 48"/>
          <p:cNvSpPr>
            <a:spLocks noChangeArrowheads="1"/>
          </p:cNvSpPr>
          <p:nvPr/>
        </p:nvSpPr>
        <p:spPr bwMode="auto">
          <a:xfrm>
            <a:off x="2971800" y="1447800"/>
            <a:ext cx="26670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718" name="Rectangle 49"/>
          <p:cNvSpPr>
            <a:spLocks noChangeArrowheads="1"/>
          </p:cNvSpPr>
          <p:nvPr/>
        </p:nvSpPr>
        <p:spPr bwMode="auto">
          <a:xfrm>
            <a:off x="3200400" y="1600200"/>
            <a:ext cx="466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olidFill>
                  <a:schemeClr val="accent2"/>
                </a:solidFill>
                <a:latin typeface="Arial" panose="020B0604020202020204" pitchFamily="34" charset="0"/>
              </a:rPr>
              <a:t>12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8719" name="Line 51"/>
          <p:cNvSpPr>
            <a:spLocks noChangeShapeType="1"/>
          </p:cNvSpPr>
          <p:nvPr/>
        </p:nvSpPr>
        <p:spPr bwMode="auto">
          <a:xfrm flipH="1">
            <a:off x="3200400" y="1447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20" name="Line 52"/>
          <p:cNvSpPr>
            <a:spLocks noChangeShapeType="1"/>
          </p:cNvSpPr>
          <p:nvPr/>
        </p:nvSpPr>
        <p:spPr bwMode="auto">
          <a:xfrm flipH="1">
            <a:off x="3581400" y="1447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21" name="Line 53"/>
          <p:cNvSpPr>
            <a:spLocks noChangeShapeType="1"/>
          </p:cNvSpPr>
          <p:nvPr/>
        </p:nvSpPr>
        <p:spPr bwMode="auto">
          <a:xfrm flipH="1">
            <a:off x="3810000" y="1447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22" name="Line 54"/>
          <p:cNvSpPr>
            <a:spLocks noChangeShapeType="1"/>
          </p:cNvSpPr>
          <p:nvPr/>
        </p:nvSpPr>
        <p:spPr bwMode="auto">
          <a:xfrm flipH="1">
            <a:off x="4191000" y="1447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23" name="Line 55"/>
          <p:cNvSpPr>
            <a:spLocks noChangeShapeType="1"/>
          </p:cNvSpPr>
          <p:nvPr/>
        </p:nvSpPr>
        <p:spPr bwMode="auto">
          <a:xfrm flipH="1">
            <a:off x="4800600" y="1447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24" name="Line 56"/>
          <p:cNvSpPr>
            <a:spLocks noChangeShapeType="1"/>
          </p:cNvSpPr>
          <p:nvPr/>
        </p:nvSpPr>
        <p:spPr bwMode="auto">
          <a:xfrm flipH="1">
            <a:off x="5029200" y="1447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25" name="Line 57"/>
          <p:cNvSpPr>
            <a:spLocks noChangeShapeType="1"/>
          </p:cNvSpPr>
          <p:nvPr/>
        </p:nvSpPr>
        <p:spPr bwMode="auto">
          <a:xfrm flipH="1">
            <a:off x="5410200" y="1447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26" name="Line 58"/>
          <p:cNvSpPr>
            <a:spLocks noChangeShapeType="1"/>
          </p:cNvSpPr>
          <p:nvPr/>
        </p:nvSpPr>
        <p:spPr bwMode="auto">
          <a:xfrm flipH="1">
            <a:off x="4419600" y="1447800"/>
            <a:ext cx="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27" name="Oval 76"/>
          <p:cNvSpPr>
            <a:spLocks noChangeArrowheads="1"/>
          </p:cNvSpPr>
          <p:nvPr/>
        </p:nvSpPr>
        <p:spPr bwMode="auto">
          <a:xfrm>
            <a:off x="2971800" y="1752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728" name="Line 77"/>
          <p:cNvSpPr>
            <a:spLocks noChangeShapeType="1"/>
          </p:cNvSpPr>
          <p:nvPr/>
        </p:nvSpPr>
        <p:spPr bwMode="auto">
          <a:xfrm flipH="1">
            <a:off x="2514600" y="1828800"/>
            <a:ext cx="53340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729" name="Oval 78"/>
          <p:cNvSpPr>
            <a:spLocks noChangeArrowheads="1"/>
          </p:cNvSpPr>
          <p:nvPr/>
        </p:nvSpPr>
        <p:spPr bwMode="auto">
          <a:xfrm>
            <a:off x="3657600" y="1752600"/>
            <a:ext cx="152400" cy="1524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8730" name="Line 79"/>
          <p:cNvSpPr>
            <a:spLocks noChangeShapeType="1"/>
          </p:cNvSpPr>
          <p:nvPr/>
        </p:nvSpPr>
        <p:spPr bwMode="auto">
          <a:xfrm>
            <a:off x="3733800" y="1828800"/>
            <a:ext cx="2133600" cy="1219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137"/>
    </mc:Choice>
    <mc:Fallback xmlns:p15="http://schemas.microsoft.com/office/powerpoint/2012/main" xmlns="">
      <p:transition spd="slow" advTm="94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440298C-9D52-42EA-83E4-38FD6B87F5F8}" type="slidenum">
              <a:rPr lang="en-US" altLang="en-US" sz="1400"/>
              <a:t>26</a:t>
            </a:fld>
            <a:endParaRPr lang="en-US" altLang="en-US" sz="1400"/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B-Tree performance</a:t>
            </a:r>
          </a:p>
        </p:txBody>
      </p:sp>
      <p:sp>
        <p:nvSpPr>
          <p:cNvPr id="29700" name="Text Box 23"/>
          <p:cNvSpPr txBox="1">
            <a:spLocks noChangeArrowheads="1"/>
          </p:cNvSpPr>
          <p:nvPr/>
        </p:nvSpPr>
        <p:spPr bwMode="auto">
          <a:xfrm>
            <a:off x="990600" y="1676400"/>
            <a:ext cx="7467600" cy="435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Let </a:t>
            </a:r>
            <a:r>
              <a:rPr lang="en-US" altLang="en-US" i="1">
                <a:latin typeface="Arial" panose="020B0604020202020204" pitchFamily="34" charset="0"/>
              </a:rPr>
              <a:t>h</a:t>
            </a:r>
            <a:r>
              <a:rPr lang="en-US" altLang="en-US">
                <a:latin typeface="Arial" panose="020B0604020202020204" pitchFamily="34" charset="0"/>
              </a:rPr>
              <a:t> = height of the B-tree.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get(k): at most </a:t>
            </a:r>
            <a:r>
              <a:rPr lang="en-US" altLang="en-US" i="1">
                <a:latin typeface="Arial" panose="020B0604020202020204" pitchFamily="34" charset="0"/>
              </a:rPr>
              <a:t>h</a:t>
            </a:r>
            <a:r>
              <a:rPr lang="en-US" altLang="en-US">
                <a:latin typeface="Arial" panose="020B0604020202020204" pitchFamily="34" charset="0"/>
              </a:rPr>
              <a:t>  disk accesses.              O(</a:t>
            </a:r>
            <a:r>
              <a:rPr lang="en-US" altLang="en-US" i="1">
                <a:latin typeface="Arial" panose="020B0604020202020204" pitchFamily="34" charset="0"/>
              </a:rPr>
              <a:t>h</a:t>
            </a:r>
            <a:r>
              <a:rPr lang="en-US" altLang="en-US">
                <a:latin typeface="Arial" panose="020B0604020202020204" pitchFamily="34" charset="0"/>
              </a:rPr>
              <a:t>)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put(k):  at most 3</a:t>
            </a:r>
            <a:r>
              <a:rPr lang="en-US" altLang="en-US" i="1">
                <a:latin typeface="Arial" panose="020B0604020202020204" pitchFamily="34" charset="0"/>
              </a:rPr>
              <a:t>h</a:t>
            </a:r>
            <a:r>
              <a:rPr lang="en-US" altLang="en-US">
                <a:latin typeface="Arial" panose="020B0604020202020204" pitchFamily="34" charset="0"/>
              </a:rPr>
              <a:t> + 1  disk accesses.     O(</a:t>
            </a:r>
            <a:r>
              <a:rPr lang="en-US" altLang="en-US" i="1">
                <a:latin typeface="Arial" panose="020B0604020202020204" pitchFamily="34" charset="0"/>
              </a:rPr>
              <a:t>h</a:t>
            </a:r>
            <a:r>
              <a:rPr lang="en-US" altLang="en-US">
                <a:latin typeface="Arial" panose="020B0604020202020204" pitchFamily="34" charset="0"/>
              </a:rPr>
              <a:t>)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remove(k): at most 3</a:t>
            </a:r>
            <a:r>
              <a:rPr lang="en-US" altLang="en-US" i="1">
                <a:latin typeface="Arial" panose="020B0604020202020204" pitchFamily="34" charset="0"/>
              </a:rPr>
              <a:t>h</a:t>
            </a:r>
            <a:r>
              <a:rPr lang="en-US" altLang="en-US">
                <a:latin typeface="Arial" panose="020B0604020202020204" pitchFamily="34" charset="0"/>
              </a:rPr>
              <a:t> disk accesses.      O(</a:t>
            </a:r>
            <a:r>
              <a:rPr lang="en-US" altLang="en-US" i="1">
                <a:latin typeface="Arial" panose="020B0604020202020204" pitchFamily="34" charset="0"/>
              </a:rPr>
              <a:t>h</a:t>
            </a:r>
            <a:r>
              <a:rPr lang="en-US" altLang="en-US">
                <a:latin typeface="Arial" panose="020B0604020202020204" pitchFamily="34" charset="0"/>
              </a:rPr>
              <a:t>)</a:t>
            </a:r>
          </a:p>
          <a:p>
            <a:pPr>
              <a:spcBef>
                <a:spcPct val="50000"/>
              </a:spcBef>
            </a:pPr>
            <a:endParaRPr lang="en-US" altLang="en-US"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en-US" altLang="en-US" i="1">
                <a:latin typeface="Arial" panose="020B0604020202020204" pitchFamily="34" charset="0"/>
              </a:rPr>
              <a:t>h</a:t>
            </a:r>
            <a:r>
              <a:rPr lang="en-US" altLang="en-US">
                <a:latin typeface="Arial" panose="020B0604020202020204" pitchFamily="34" charset="0"/>
              </a:rPr>
              <a:t>  &lt;  log </a:t>
            </a:r>
            <a:r>
              <a:rPr lang="en-US" altLang="en-US" baseline="-25000">
                <a:latin typeface="Arial" panose="020B0604020202020204" pitchFamily="34" charset="0"/>
              </a:rPr>
              <a:t>d</a:t>
            </a:r>
            <a:r>
              <a:rPr lang="en-US" altLang="en-US">
                <a:latin typeface="Arial" panose="020B0604020202020204" pitchFamily="34" charset="0"/>
              </a:rPr>
              <a:t> (</a:t>
            </a:r>
            <a:r>
              <a:rPr lang="en-US" altLang="en-US" i="1">
                <a:latin typeface="Arial" panose="020B0604020202020204" pitchFamily="34" charset="0"/>
              </a:rPr>
              <a:t>n</a:t>
            </a:r>
            <a:r>
              <a:rPr lang="en-US" altLang="en-US">
                <a:latin typeface="Arial" panose="020B0604020202020204" pitchFamily="34" charset="0"/>
              </a:rPr>
              <a:t> + 1)/2 + 1    where </a:t>
            </a:r>
            <a:r>
              <a:rPr lang="en-US" altLang="en-US" i="1">
                <a:latin typeface="Arial" panose="020B0604020202020204" pitchFamily="34" charset="0"/>
              </a:rPr>
              <a:t>d</a:t>
            </a:r>
            <a:r>
              <a:rPr lang="en-US" altLang="en-US">
                <a:latin typeface="Arial" panose="020B0604020202020204" pitchFamily="34" charset="0"/>
              </a:rPr>
              <a:t> = </a:t>
            </a:r>
            <a:r>
              <a:rPr lang="en-US" altLang="en-US">
                <a:latin typeface="Arial" panose="020B0604020202020204" pitchFamily="34" charset="0"/>
                <a:sym typeface="Symbol" panose="05050102010706020507" pitchFamily="18" charset="2"/>
              </a:rPr>
              <a:t></a:t>
            </a:r>
            <a:r>
              <a:rPr lang="en-US" altLang="en-US" i="1">
                <a:latin typeface="Arial" panose="020B0604020202020204" pitchFamily="34" charset="0"/>
              </a:rPr>
              <a:t>m</a:t>
            </a:r>
            <a:r>
              <a:rPr lang="en-US" altLang="en-US">
                <a:latin typeface="Arial" panose="020B0604020202020204" pitchFamily="34" charset="0"/>
              </a:rPr>
              <a:t>/2</a:t>
            </a:r>
            <a:r>
              <a:rPr lang="en-US" altLang="en-US">
                <a:latin typeface="Arial" panose="020B0604020202020204" pitchFamily="34" charset="0"/>
                <a:sym typeface="Symbol" panose="05050102010706020507" pitchFamily="18" charset="2"/>
              </a:rPr>
              <a:t></a:t>
            </a:r>
            <a:r>
              <a:rPr lang="en-US" altLang="en-US">
                <a:latin typeface="Arial" panose="020B0604020202020204" pitchFamily="34" charset="0"/>
              </a:rPr>
              <a:t>    (Sahni, p.641).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An important point is that the constant factors are relatively low.</a:t>
            </a:r>
          </a:p>
          <a:p>
            <a:pPr>
              <a:spcBef>
                <a:spcPct val="50000"/>
              </a:spcBef>
            </a:pPr>
            <a:r>
              <a:rPr lang="en-US" altLang="en-US" i="1">
                <a:latin typeface="Arial" panose="020B0604020202020204" pitchFamily="34" charset="0"/>
              </a:rPr>
              <a:t>m</a:t>
            </a:r>
            <a:r>
              <a:rPr lang="en-US" altLang="en-US">
                <a:latin typeface="Arial" panose="020B0604020202020204" pitchFamily="34" charset="0"/>
              </a:rPr>
              <a:t> should be chosen so as to match the maximum node size to the block size on the disk.</a:t>
            </a:r>
          </a:p>
          <a:p>
            <a:pPr>
              <a:spcBef>
                <a:spcPct val="50000"/>
              </a:spcBef>
            </a:pPr>
            <a:r>
              <a:rPr lang="en-US" altLang="en-US">
                <a:latin typeface="Arial" panose="020B0604020202020204" pitchFamily="34" charset="0"/>
              </a:rPr>
              <a:t>Example: </a:t>
            </a:r>
            <a:r>
              <a:rPr lang="en-US" altLang="en-US" i="1">
                <a:latin typeface="Arial" panose="020B0604020202020204" pitchFamily="34" charset="0"/>
              </a:rPr>
              <a:t>m</a:t>
            </a:r>
            <a:r>
              <a:rPr lang="en-US" altLang="en-US">
                <a:latin typeface="Arial" panose="020B0604020202020204" pitchFamily="34" charset="0"/>
              </a:rPr>
              <a:t> = 128, </a:t>
            </a:r>
            <a:r>
              <a:rPr lang="en-US" altLang="en-US" i="1">
                <a:latin typeface="Arial" panose="020B0604020202020204" pitchFamily="34" charset="0"/>
              </a:rPr>
              <a:t>d</a:t>
            </a:r>
            <a:r>
              <a:rPr lang="en-US" altLang="en-US">
                <a:latin typeface="Arial" panose="020B0604020202020204" pitchFamily="34" charset="0"/>
              </a:rPr>
              <a:t> = 64, n </a:t>
            </a:r>
            <a:r>
              <a:rPr lang="en-US" altLang="en-US">
                <a:latin typeface="Arial" panose="020B0604020202020204" pitchFamily="34" charset="0"/>
                <a:sym typeface="Symbol" panose="05050102010706020507" pitchFamily="18" charset="2"/>
              </a:rPr>
              <a:t></a:t>
            </a:r>
            <a:r>
              <a:rPr lang="en-US" altLang="en-US">
                <a:latin typeface="Arial" panose="020B0604020202020204" pitchFamily="34" charset="0"/>
              </a:rPr>
              <a:t> 64</a:t>
            </a:r>
            <a:r>
              <a:rPr lang="en-US" altLang="en-US" baseline="30000">
                <a:latin typeface="Arial" panose="020B0604020202020204" pitchFamily="34" charset="0"/>
              </a:rPr>
              <a:t>3 </a:t>
            </a:r>
            <a:r>
              <a:rPr lang="en-US" altLang="en-US">
                <a:latin typeface="Arial" panose="020B0604020202020204" pitchFamily="34" charset="0"/>
              </a:rPr>
              <a:t>= 262144</a:t>
            </a:r>
            <a:r>
              <a:rPr lang="en-US" altLang="en-US" baseline="30000">
                <a:latin typeface="Arial" panose="020B0604020202020204" pitchFamily="34" charset="0"/>
              </a:rPr>
              <a:t> </a:t>
            </a:r>
            <a:r>
              <a:rPr lang="en-US" altLang="en-US">
                <a:latin typeface="Arial" panose="020B0604020202020204" pitchFamily="34" charset="0"/>
              </a:rPr>
              <a:t>, </a:t>
            </a:r>
            <a:r>
              <a:rPr lang="en-US" altLang="en-US" i="1">
                <a:latin typeface="Arial" panose="020B0604020202020204" pitchFamily="34" charset="0"/>
              </a:rPr>
              <a:t>h</a:t>
            </a:r>
            <a:r>
              <a:rPr lang="en-US" altLang="en-US">
                <a:latin typeface="Arial" panose="020B0604020202020204" pitchFamily="34" charset="0"/>
              </a:rPr>
              <a:t> = 4.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642"/>
    </mc:Choice>
    <mc:Fallback xmlns:p15="http://schemas.microsoft.com/office/powerpoint/2012/main" xmlns="">
      <p:transition spd="slow" advTm="303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770" x="2705100" y="4197350"/>
          <p14:tracePt t="40282" x="2670175" y="4197350"/>
          <p14:tracePt t="40295" x="2625725" y="4197350"/>
          <p14:tracePt t="40305" x="2571750" y="4197350"/>
          <p14:tracePt t="40319" x="2517775" y="4197350"/>
          <p14:tracePt t="40335" x="2465388" y="4197350"/>
          <p14:tracePt t="40348" x="2419350" y="4197350"/>
          <p14:tracePt t="40366" x="2366963" y="4197350"/>
          <p14:tracePt t="40383" x="2268538" y="4197350"/>
          <p14:tracePt t="40399" x="2232025" y="4197350"/>
          <p14:tracePt t="40415" x="2197100" y="4197350"/>
          <p14:tracePt t="40432" x="2160588" y="4197350"/>
          <p14:tracePt t="40452" x="2098675" y="4205288"/>
          <p14:tracePt t="40466" x="2062163" y="4205288"/>
          <p14:tracePt t="40483" x="2027238" y="4205288"/>
          <p14:tracePt t="40500" x="1990725" y="4205288"/>
          <p14:tracePt t="40516" x="1973263" y="4205288"/>
          <p14:tracePt t="40533" x="1955800" y="4205288"/>
          <p14:tracePt t="40536" x="1928813" y="4205288"/>
          <p14:tracePt t="40551" x="1911350" y="4205288"/>
          <p14:tracePt t="40568" x="1884363" y="4205288"/>
          <p14:tracePt t="40584" x="1866900" y="4205288"/>
          <p14:tracePt t="40599" x="1857375" y="4205288"/>
          <p14:tracePt t="40616" x="1830388" y="4205288"/>
          <p14:tracePt t="40633" x="1822450" y="4205288"/>
          <p14:tracePt t="40650" x="1812925" y="4205288"/>
          <p14:tracePt t="40653" x="1803400" y="4205288"/>
          <p14:tracePt t="40669" x="1795463" y="4205288"/>
          <p14:tracePt t="40684" x="1785938" y="4205288"/>
          <p14:tracePt t="40846" x="1795463" y="4205288"/>
          <p14:tracePt t="40860" x="1803400" y="4197350"/>
          <p14:tracePt t="40894" x="1812925" y="4197350"/>
          <p14:tracePt t="40905" x="1822450" y="4187825"/>
          <p14:tracePt t="40939" x="1830388" y="4179888"/>
          <p14:tracePt t="40975" x="1839913" y="4179888"/>
          <p14:tracePt t="41049" x="1857375" y="4179888"/>
          <p14:tracePt t="41060" x="1884363" y="4170363"/>
          <p14:tracePt t="41073" x="1911350" y="4170363"/>
          <p14:tracePt t="41085" x="1938338" y="4170363"/>
          <p14:tracePt t="41101" x="1990725" y="4160838"/>
          <p14:tracePt t="41118" x="2089150" y="4160838"/>
          <p14:tracePt t="41135" x="2170113" y="4160838"/>
          <p14:tracePt t="41151" x="2241550" y="4160838"/>
          <p14:tracePt t="41168" x="2312988" y="4160838"/>
          <p14:tracePt t="41185" x="2438400" y="4160838"/>
          <p14:tracePt t="41201" x="2490788" y="4160838"/>
          <p14:tracePt t="41218" x="2554288" y="4170363"/>
          <p14:tracePt t="41235" x="2608263" y="4170363"/>
          <p14:tracePt t="41251" x="2670175" y="4179888"/>
          <p14:tracePt t="41268" x="2732088" y="4187825"/>
          <p14:tracePt t="41285" x="2813050" y="4197350"/>
          <p14:tracePt t="41303" x="2965450" y="4205288"/>
          <p14:tracePt t="41317" x="3017838" y="4214813"/>
          <p14:tracePt t="41336" x="3125788" y="4224338"/>
          <p14:tracePt t="41351" x="3187700" y="4224338"/>
          <p14:tracePt t="41369" x="3251200" y="4232275"/>
          <p14:tracePt t="41386" x="3357563" y="4251325"/>
          <p14:tracePt t="41403" x="3411538" y="4259263"/>
          <p14:tracePt t="41419" x="3446463" y="4268788"/>
          <p14:tracePt t="41437" x="3527425" y="4276725"/>
          <p14:tracePt t="41452" x="3562350" y="4286250"/>
          <p14:tracePt t="41469" x="3589338" y="4286250"/>
          <p14:tracePt t="41486" x="3616325" y="4286250"/>
          <p14:tracePt t="41502" x="3670300" y="4286250"/>
          <p14:tracePt t="41519" x="3697288" y="4295775"/>
          <p14:tracePt t="41536" x="3714750" y="4295775"/>
          <p14:tracePt t="41553" x="3759200" y="4303713"/>
          <p14:tracePt t="41572" x="3776663" y="4303713"/>
          <p14:tracePt t="41587" x="3786188" y="4313238"/>
          <p14:tracePt t="41602" x="3803650" y="4313238"/>
          <p14:tracePt t="41695" x="3776663" y="4313238"/>
          <p14:tracePt t="41708" x="3732213" y="4313238"/>
          <p14:tracePt t="41723" x="3679825" y="4313238"/>
          <p14:tracePt t="41735" x="3616325" y="4313238"/>
          <p14:tracePt t="41751" x="3562350" y="4313238"/>
          <p14:tracePt t="41768" x="3490913" y="4313238"/>
          <p14:tracePt t="41784" x="3205163" y="4313238"/>
          <p14:tracePt t="41803" x="3081338" y="4313238"/>
          <p14:tracePt t="41820" x="2965450" y="4313238"/>
          <p14:tracePt t="41836" x="2751138" y="4313238"/>
          <p14:tracePt t="41853" x="2643188" y="4303713"/>
          <p14:tracePt t="41870" x="2544763" y="4295775"/>
          <p14:tracePt t="41887" x="2446338" y="4295775"/>
          <p14:tracePt t="41889" x="2374900" y="4295775"/>
          <p14:tracePt t="41903" x="2303463" y="4295775"/>
          <p14:tracePt t="41920" x="2241550" y="4286250"/>
          <p14:tracePt t="41936" x="2170113" y="4276725"/>
          <p14:tracePt t="41953" x="2000250" y="4268788"/>
          <p14:tracePt t="41970" x="1919288" y="4268788"/>
          <p14:tracePt t="41986" x="1847850" y="4268788"/>
          <p14:tracePt t="42004" x="1714500" y="4268788"/>
          <p14:tracePt t="42021" x="1670050" y="4268788"/>
          <p14:tracePt t="42037" x="1625600" y="4268788"/>
          <p14:tracePt t="42053" x="1598613" y="4268788"/>
          <p14:tracePt t="42073" x="1562100" y="4268788"/>
          <p14:tracePt t="42197" x="1554163" y="4268788"/>
          <p14:tracePt t="42210" x="1544638" y="4268788"/>
          <p14:tracePt t="42296" x="1544638" y="4259263"/>
          <p14:tracePt t="42312" x="1554163" y="4251325"/>
          <p14:tracePt t="42326" x="1562100" y="4251325"/>
          <p14:tracePt t="42342" x="1571625" y="4251325"/>
          <p14:tracePt t="42354" x="1589088" y="4251325"/>
          <p14:tracePt t="42371" x="1598613" y="4251325"/>
          <p14:tracePt t="42388" x="1616075" y="4251325"/>
          <p14:tracePt t="42405" x="1625600" y="4251325"/>
          <p14:tracePt t="42422" x="1660525" y="4241800"/>
          <p14:tracePt t="42438" x="1751013" y="4224338"/>
          <p14:tracePt t="42454" x="1822450" y="4214813"/>
          <p14:tracePt t="42472" x="1901825" y="4214813"/>
          <p14:tracePt t="42475" x="2000250" y="4214813"/>
          <p14:tracePt t="42488" x="2098675" y="4214813"/>
          <p14:tracePt t="42505" x="2187575" y="4214813"/>
          <p14:tracePt t="42521" x="2286000" y="4214813"/>
          <p14:tracePt t="42539" x="2465388" y="4214813"/>
          <p14:tracePt t="42555" x="2536825" y="4224338"/>
          <p14:tracePt t="42574" x="2598738" y="4224338"/>
          <p14:tracePt t="42588" x="2660650" y="4232275"/>
          <p14:tracePt t="42605" x="2714625" y="4241800"/>
          <p14:tracePt t="42621" x="2741613" y="4251325"/>
          <p14:tracePt t="42638" x="2768600" y="4251325"/>
          <p14:tracePt t="42655" x="2840038" y="4259263"/>
          <p14:tracePt t="42673" x="2884488" y="4268788"/>
          <p14:tracePt t="42691" x="2938463" y="4268788"/>
          <p14:tracePt t="42707" x="3009900" y="4276725"/>
          <p14:tracePt t="42722" x="3054350" y="4286250"/>
          <p14:tracePt t="42738" x="3089275" y="4295775"/>
          <p14:tracePt t="42755" x="3108325" y="4295775"/>
          <p14:tracePt t="42772" x="3143250" y="4303713"/>
          <p14:tracePt t="42789" x="3152775" y="4303713"/>
          <p14:tracePt t="42808" x="3160713" y="4303713"/>
          <p14:tracePt t="42823" x="3214688" y="4313238"/>
          <p14:tracePt t="42839" x="3224213" y="4313238"/>
          <p14:tracePt t="42856" x="3232150" y="4313238"/>
          <p14:tracePt t="42873" x="3241675" y="4313238"/>
          <p14:tracePt t="42889" x="3268663" y="4313238"/>
          <p14:tracePt t="42906" x="3286125" y="4313238"/>
          <p14:tracePt t="42923" x="3303588" y="4313238"/>
          <p14:tracePt t="42939" x="3348038" y="4313238"/>
          <p14:tracePt t="42957" x="3367088" y="4313238"/>
          <p14:tracePt t="42974" x="3384550" y="4313238"/>
          <p14:tracePt t="42977" x="3402013" y="4322763"/>
          <p14:tracePt t="43007" x="3429000" y="4322763"/>
          <p14:tracePt t="43030" x="3438525" y="4322763"/>
          <p14:tracePt t="43095" x="3429000" y="4322763"/>
          <p14:tracePt t="43108" x="3411538" y="4322763"/>
          <p14:tracePt t="43120" x="3384550" y="4322763"/>
          <p14:tracePt t="43133" x="3357563" y="4322763"/>
          <p14:tracePt t="43145" x="3322638" y="4322763"/>
          <p14:tracePt t="43159" x="3286125" y="4322763"/>
          <p14:tracePt t="43174" x="3232150" y="4322763"/>
          <p14:tracePt t="43190" x="3179763" y="4322763"/>
          <p14:tracePt t="43207" x="3089275" y="4322763"/>
          <p14:tracePt t="43224" x="2830513" y="4322763"/>
          <p14:tracePt t="43240" x="2660650" y="4322763"/>
          <p14:tracePt t="43256" x="2500313" y="4313238"/>
          <p14:tracePt t="43274" x="2133600" y="4295775"/>
          <p14:tracePt t="43292" x="1965325" y="4295775"/>
          <p14:tracePt t="43307" x="1884363" y="4286250"/>
          <p14:tracePt t="43324" x="1795463" y="4286250"/>
          <p14:tracePt t="43341" x="1768475" y="4286250"/>
          <p14:tracePt t="43358" x="1758950" y="4286250"/>
          <p14:tracePt t="43374" x="1751013" y="4286250"/>
          <p14:tracePt t="43645" x="1758950" y="4286250"/>
          <p14:tracePt t="43660" x="1768475" y="4286250"/>
          <p14:tracePt t="43672" x="1776413" y="4286250"/>
          <p14:tracePt t="43685" x="1795463" y="4276725"/>
          <p14:tracePt t="43698" x="1803400" y="4276725"/>
          <p14:tracePt t="43711" x="1812925" y="4276725"/>
          <p14:tracePt t="43726" x="1830388" y="4268788"/>
          <p14:tracePt t="43743" x="1866900" y="4268788"/>
          <p14:tracePt t="43756" x="1919288" y="4268788"/>
          <p14:tracePt t="43772" x="1965325" y="4268788"/>
          <p14:tracePt t="43792" x="2054225" y="4276725"/>
          <p14:tracePt t="43808" x="2071688" y="4286250"/>
          <p14:tracePt t="43825" x="2089150" y="4286250"/>
          <p14:tracePt t="43828" x="2116138" y="4286250"/>
          <p14:tracePt t="43843" x="2125663" y="4286250"/>
          <p14:tracePt t="43858" x="2133600" y="4286250"/>
          <p14:tracePt t="43917" x="2133600" y="4295775"/>
          <p14:tracePt t="43930" x="2143125" y="4295775"/>
          <p14:tracePt t="44033" x="2152650" y="4303713"/>
          <p14:tracePt t="44123" x="2152650" y="4313238"/>
          <p14:tracePt t="44175" x="2152650" y="4322763"/>
          <p14:tracePt t="44213" x="2152650" y="4330700"/>
          <p14:tracePt t="44239" x="2152650" y="4340225"/>
          <p14:tracePt t="44263" x="2133600" y="4340225"/>
          <p14:tracePt t="44278" x="2125663" y="4340225"/>
          <p14:tracePt t="44291" x="2116138" y="4340225"/>
          <p14:tracePt t="44303" x="2098675" y="4340225"/>
          <p14:tracePt t="44316" x="2081213" y="4340225"/>
          <p14:tracePt t="44329" x="2071688" y="4340225"/>
          <p14:tracePt t="44346" x="2062163" y="4340225"/>
          <p14:tracePt t="44359" x="2054225" y="4330700"/>
          <p14:tracePt t="44380" x="2044700" y="4313238"/>
          <p14:tracePt t="44397" x="2044700" y="4303713"/>
          <p14:tracePt t="44427" x="2044700" y="4295775"/>
          <p14:tracePt t="44438" x="2062163" y="4286250"/>
          <p14:tracePt t="44485" x="2071688" y="4276725"/>
          <p14:tracePt t="44509" x="2081213" y="4276725"/>
          <p14:tracePt t="44519" x="2089150" y="4276725"/>
          <p14:tracePt t="44583" x="2089150" y="4286250"/>
          <p14:tracePt t="44597" x="2098675" y="4295775"/>
          <p14:tracePt t="44610" x="2098675" y="4303713"/>
          <p14:tracePt t="44634" x="2098675" y="4322763"/>
          <p14:tracePt t="44661" x="2098675" y="4330700"/>
          <p14:tracePt t="44686" x="2098675" y="4340225"/>
          <p14:tracePt t="44801" x="2089150" y="4340225"/>
          <p14:tracePt t="44815" x="2081213" y="4340225"/>
          <p14:tracePt t="44840" x="2071688" y="4340225"/>
          <p14:tracePt t="44866" x="2071688" y="4330700"/>
          <p14:tracePt t="44880" x="2071688" y="4322763"/>
          <p14:tracePt t="44905" x="2071688" y="4313238"/>
          <p14:tracePt t="44917" x="2081213" y="4313238"/>
          <p14:tracePt t="44931" x="2089150" y="4313238"/>
          <p14:tracePt t="44969" x="2098675" y="4313238"/>
          <p14:tracePt t="44995" x="2108200" y="4313238"/>
          <p14:tracePt t="45033" x="2116138" y="4313238"/>
          <p14:tracePt t="45085" x="2125663" y="4313238"/>
          <p14:tracePt t="45124" x="2133600" y="4313238"/>
          <p14:tracePt t="45137" x="2152650" y="4313238"/>
          <p14:tracePt t="45149" x="2187575" y="4322763"/>
          <p14:tracePt t="45163" x="2259013" y="4330700"/>
          <p14:tracePt t="45180" x="2366963" y="4348163"/>
          <p14:tracePt t="45196" x="2490788" y="4375150"/>
          <p14:tracePt t="45212" x="2633663" y="4394200"/>
          <p14:tracePt t="45215" x="2847975" y="4419600"/>
          <p14:tracePt t="45230" x="3125788" y="4446588"/>
          <p14:tracePt t="45245" x="3536950" y="4465638"/>
          <p14:tracePt t="45262" x="3946525" y="4483100"/>
          <p14:tracePt t="45279" x="4375150" y="4500563"/>
          <p14:tracePt t="45296" x="4491038" y="4500563"/>
          <p14:tracePt t="45312" x="4581525" y="4491038"/>
          <p14:tracePt t="45330" x="4751388" y="4483100"/>
          <p14:tracePt t="45347" x="4822825" y="4473575"/>
          <p14:tracePt t="45363" x="4902200" y="4465638"/>
          <p14:tracePt t="45379" x="4956175" y="4456113"/>
          <p14:tracePt t="45397" x="5054600" y="4438650"/>
          <p14:tracePt t="45413" x="5089525" y="4419600"/>
          <p14:tracePt t="45430" x="5126038" y="4411663"/>
          <p14:tracePt t="45446" x="5232400" y="4375150"/>
          <p14:tracePt t="45465" x="5295900" y="4357688"/>
          <p14:tracePt t="45480" x="5330825" y="4348163"/>
          <p14:tracePt t="45496" x="5384800" y="4330700"/>
          <p14:tracePt t="45514" x="5438775" y="4322763"/>
          <p14:tracePt t="45531" x="5491163" y="4313238"/>
          <p14:tracePt t="45546" x="5510213" y="4303713"/>
          <p14:tracePt t="45563" x="5527675" y="4303713"/>
          <p14:tracePt t="45612" x="5537200" y="4295775"/>
          <p14:tracePt t="45625" x="5537200" y="4286250"/>
          <p14:tracePt t="45677" x="5537200" y="4276725"/>
          <p14:tracePt t="45702" x="5518150" y="4276725"/>
          <p14:tracePt t="45715" x="5510213" y="4276725"/>
          <p14:tracePt t="45729" x="5500688" y="4276725"/>
          <p14:tracePt t="45740" x="5491163" y="4276725"/>
          <p14:tracePt t="45754" x="5483225" y="4276725"/>
          <p14:tracePt t="45768" x="5473700" y="4276725"/>
          <p14:tracePt t="45781" x="5465763" y="4276725"/>
          <p14:tracePt t="45796" x="5456238" y="4268788"/>
          <p14:tracePt t="45813" x="5429250" y="4259263"/>
          <p14:tracePt t="45831" x="5340350" y="4241800"/>
          <p14:tracePt t="45848" x="5286375" y="4232275"/>
          <p14:tracePt t="45864" x="5241925" y="4232275"/>
          <p14:tracePt t="45880" x="5180013" y="4232275"/>
          <p14:tracePt t="45899" x="5045075" y="4214813"/>
          <p14:tracePt t="45913" x="5000625" y="4205288"/>
          <p14:tracePt t="45931" x="4973638" y="4197350"/>
          <p14:tracePt t="45948" x="4956175" y="4187825"/>
          <p14:tracePt t="46024" x="4973638" y="4187825"/>
          <p14:tracePt t="46037" x="4991100" y="4187825"/>
          <p14:tracePt t="46050" x="5010150" y="4187825"/>
          <p14:tracePt t="46065" x="5027613" y="4187825"/>
          <p14:tracePt t="46080" x="5045075" y="4187825"/>
          <p14:tracePt t="46098" x="5072063" y="4187825"/>
          <p14:tracePt t="46115" x="5133975" y="4197350"/>
          <p14:tracePt t="46134" x="5187950" y="4197350"/>
          <p14:tracePt t="46148" x="5251450" y="4197350"/>
          <p14:tracePt t="46164" x="5375275" y="4197350"/>
          <p14:tracePt t="46181" x="5429250" y="4197350"/>
          <p14:tracePt t="46198" x="5483225" y="4205288"/>
          <p14:tracePt t="46214" x="5500688" y="4205288"/>
          <p14:tracePt t="46232" x="5510213" y="4205288"/>
          <p14:tracePt t="46250" x="5518150" y="4205288"/>
          <p14:tracePt t="46336" x="5510213" y="4214813"/>
          <p14:tracePt t="46346" x="5491163" y="4214813"/>
          <p14:tracePt t="46359" x="5473700" y="4224338"/>
          <p14:tracePt t="46372" x="5456238" y="4224338"/>
          <p14:tracePt t="46385" x="5438775" y="4224338"/>
          <p14:tracePt t="46400" x="5411788" y="4224338"/>
          <p14:tracePt t="46415" x="5375275" y="4224338"/>
          <p14:tracePt t="46433" x="5322888" y="4224338"/>
          <p14:tracePt t="46449" x="5268913" y="4224338"/>
          <p14:tracePt t="46466" x="5241925" y="4224338"/>
          <p14:tracePt t="46481" x="5232400" y="4224338"/>
          <p14:tracePt t="46498" x="5224463" y="4224338"/>
          <p14:tracePt t="46517" x="5224463" y="4214813"/>
          <p14:tracePt t="46576" x="5232400" y="4214813"/>
          <p14:tracePt t="46589" x="5241925" y="4214813"/>
          <p14:tracePt t="46602" x="5251450" y="4214813"/>
          <p14:tracePt t="46616" x="5259388" y="4214813"/>
          <p14:tracePt t="46632" x="5276850" y="4214813"/>
          <p14:tracePt t="46650" x="5286375" y="4214813"/>
          <p14:tracePt t="46666" x="5340350" y="4214813"/>
          <p14:tracePt t="46682" x="5394325" y="4205288"/>
          <p14:tracePt t="46699" x="5429250" y="4205288"/>
          <p14:tracePt t="46716" x="5483225" y="4205288"/>
          <p14:tracePt t="46734" x="5500688" y="4205288"/>
          <p14:tracePt t="46750" x="5518150" y="4205288"/>
          <p14:tracePt t="46782" x="5527675" y="4205288"/>
          <p14:tracePt t="47129" x="5518150" y="4205288"/>
          <p14:tracePt t="47142" x="5510213" y="4205288"/>
          <p14:tracePt t="47747" x="0" y="0"/>
        </p14:tracePtLst>
        <p14:tracePtLst>
          <p14:tracePt t="77758" x="2098675" y="4286250"/>
          <p14:tracePt t="78414" x="2098675" y="4295775"/>
          <p14:tracePt t="78426" x="2108200" y="4303713"/>
          <p14:tracePt t="78436" x="2116138" y="4313238"/>
          <p14:tracePt t="78451" x="2125663" y="4330700"/>
          <p14:tracePt t="78467" x="2125663" y="4348163"/>
          <p14:tracePt t="78484" x="2133600" y="4357688"/>
          <p14:tracePt t="78502" x="2143125" y="4375150"/>
          <p14:tracePt t="78527" x="2143125" y="4384675"/>
          <p14:tracePt t="78657" x="2143125" y="4394200"/>
          <p14:tracePt t="78668" x="2143125" y="4402138"/>
          <p14:tracePt t="78734" x="2133600" y="4402138"/>
          <p14:tracePt t="78745" x="2125663" y="4394200"/>
          <p14:tracePt t="78759" x="2108200" y="4384675"/>
          <p14:tracePt t="78773" x="2098675" y="4375150"/>
          <p14:tracePt t="78785" x="2089150" y="4375150"/>
          <p14:tracePt t="78802" x="2071688" y="4367213"/>
          <p14:tracePt t="78822" x="2071688" y="4357688"/>
          <p14:tracePt t="78838" x="2062163" y="4348163"/>
          <p14:tracePt t="78862" x="2062163" y="4340225"/>
          <p14:tracePt t="78899" x="2062163" y="4330700"/>
          <p14:tracePt t="78913" x="2062163" y="4322763"/>
          <p14:tracePt t="78927" x="2062163" y="4313238"/>
          <p14:tracePt t="78966" x="2071688" y="4303713"/>
          <p14:tracePt t="79004" x="2081213" y="4295775"/>
          <p14:tracePt t="79043" x="2089150" y="4295775"/>
          <p14:tracePt t="79068" x="2098675" y="4286250"/>
          <p14:tracePt t="79093" x="2108200" y="4286250"/>
          <p14:tracePt t="79106" x="2116138" y="4286250"/>
          <p14:tracePt t="79132" x="2125663" y="4286250"/>
          <p14:tracePt t="79159" x="2133600" y="4286250"/>
          <p14:tracePt t="79184" x="2152650" y="4286250"/>
          <p14:tracePt t="79200" x="2160588" y="4276725"/>
          <p14:tracePt t="79209" x="2170113" y="4276725"/>
          <p14:tracePt t="79222" x="2187575" y="4268788"/>
          <p14:tracePt t="79239" x="2197100" y="4268788"/>
          <p14:tracePt t="79253" x="2205038" y="4268788"/>
          <p14:tracePt t="79269" x="2214563" y="4268788"/>
          <p14:tracePt t="79286" x="2241550" y="4268788"/>
          <p14:tracePt t="79303" x="2251075" y="4268788"/>
          <p14:tracePt t="79338" x="2259013" y="4268788"/>
          <p14:tracePt t="79365" x="2259013" y="4276725"/>
          <p14:tracePt t="79379" x="2259013" y="4286250"/>
          <p14:tracePt t="79406" x="2259013" y="4295775"/>
          <p14:tracePt t="79447" x="2259013" y="4303713"/>
          <p14:tracePt t="79481" x="2259013" y="4313238"/>
          <p14:tracePt t="79505" x="2259013" y="4322763"/>
          <p14:tracePt t="79518" x="2251075" y="4322763"/>
          <p14:tracePt t="79531" x="2241550" y="4322763"/>
          <p14:tracePt t="79544" x="2232025" y="4322763"/>
          <p14:tracePt t="79557" x="2224088" y="4330700"/>
          <p14:tracePt t="79572" x="2214563" y="4330700"/>
          <p14:tracePt t="79587" x="2205038" y="4330700"/>
          <p14:tracePt t="79604" x="2197100" y="4330700"/>
          <p14:tracePt t="79621" x="2187575" y="4330700"/>
          <p14:tracePt t="79637" x="2170113" y="4330700"/>
          <p14:tracePt t="79654" x="2160588" y="4330700"/>
          <p14:tracePt t="79671" x="2143125" y="4322763"/>
          <p14:tracePt t="79687" x="2133600" y="4313238"/>
          <p14:tracePt t="79704" x="2116138" y="4303713"/>
          <p14:tracePt t="79721" x="2089150" y="4276725"/>
          <p14:tracePt t="79740" x="2044700" y="4241800"/>
          <p14:tracePt t="79754" x="2036763" y="4232275"/>
          <p14:tracePt t="79770" x="2017713" y="4224338"/>
          <p14:tracePt t="79789" x="2009775" y="4224338"/>
          <p14:tracePt t="79804" x="2009775" y="4214813"/>
          <p14:tracePt t="79839" x="2009775" y="4205288"/>
          <p14:tracePt t="79853" x="2009775" y="4197350"/>
          <p14:tracePt t="79878" x="2027238" y="4197350"/>
          <p14:tracePt t="79892" x="2036763" y="4197350"/>
          <p14:tracePt t="79905" x="2044700" y="4187825"/>
          <p14:tracePt t="79917" x="2062163" y="4187825"/>
          <p14:tracePt t="79930" x="2071688" y="4187825"/>
          <p14:tracePt t="79943" x="2081213" y="4187825"/>
          <p14:tracePt t="79969" x="2089150" y="4187825"/>
          <p14:tracePt t="79982" x="2098675" y="4187825"/>
          <p14:tracePt t="80007" x="2108200" y="4187825"/>
          <p14:tracePt t="80032" x="2116138" y="4197350"/>
          <p14:tracePt t="80059" x="2116138" y="4205288"/>
          <p14:tracePt t="80072" x="2125663" y="4214813"/>
          <p14:tracePt t="80097" x="2125663" y="4224338"/>
          <p14:tracePt t="80123" x="2125663" y="4232275"/>
          <p14:tracePt t="80136" x="2133600" y="4232275"/>
          <p14:tracePt t="80162" x="2133600" y="4241800"/>
          <p14:tracePt t="80187" x="2133600" y="4251325"/>
          <p14:tracePt t="80202" x="2133600" y="4259263"/>
          <p14:tracePt t="80226" x="2133600" y="4268788"/>
          <p14:tracePt t="80253" x="2133600" y="4276725"/>
          <p14:tracePt t="80278" x="2133600" y="4286250"/>
          <p14:tracePt t="80290" x="2133600" y="4295775"/>
          <p14:tracePt t="80329" x="2125663" y="4303713"/>
          <p14:tracePt t="80368" x="2125663" y="4313238"/>
          <p14:tracePt t="80379" x="2116138" y="4313238"/>
          <p14:tracePt t="80396" x="2108200" y="4313238"/>
          <p14:tracePt t="80408" x="2098675" y="4313238"/>
          <p14:tracePt t="80437" x="2089150" y="4313238"/>
          <p14:tracePt t="80454" x="2081213" y="4313238"/>
          <p14:tracePt t="80471" x="2062163" y="4313238"/>
          <p14:tracePt t="80481" x="2044700" y="4313238"/>
          <p14:tracePt t="80493" x="2027238" y="4313238"/>
          <p14:tracePt t="80506" x="2017713" y="4313238"/>
          <p14:tracePt t="80523" x="2009775" y="4313238"/>
          <p14:tracePt t="80540" x="2000250" y="4313238"/>
          <p14:tracePt t="80556" x="1982788" y="4313238"/>
          <p14:tracePt t="80573" x="1973263" y="4313238"/>
          <p14:tracePt t="80598" x="1965325" y="4313238"/>
          <p14:tracePt t="80610" x="1955800" y="4303713"/>
          <p14:tracePt t="80636" x="1955800" y="4295775"/>
          <p14:tracePt t="80649" x="1965325" y="4295775"/>
          <p14:tracePt t="80662" x="1973263" y="4286250"/>
          <p14:tracePt t="80675" x="1982788" y="4286250"/>
          <p14:tracePt t="80690" x="1990725" y="4276725"/>
          <p14:tracePt t="80707" x="2009775" y="4276725"/>
          <p14:tracePt t="80724" x="2017713" y="4268788"/>
          <p14:tracePt t="80740" x="2036763" y="4268788"/>
          <p14:tracePt t="80757" x="2044700" y="4268788"/>
          <p14:tracePt t="80773" x="2054225" y="4268788"/>
          <p14:tracePt t="80793" x="2062163" y="4268788"/>
          <p14:tracePt t="80816" x="2071688" y="4268788"/>
          <p14:tracePt t="80829" x="2081213" y="4268788"/>
          <p14:tracePt t="80855" x="2089150" y="4268788"/>
          <p14:tracePt t="80881" x="2108200" y="4268788"/>
          <p14:tracePt t="80907" x="2116138" y="4268788"/>
          <p14:tracePt t="80920" x="2125663" y="4276725"/>
          <p14:tracePt t="80945" x="2133600" y="4286250"/>
          <p14:tracePt t="80959" x="2143125" y="4286250"/>
          <p14:tracePt t="80997" x="2152650" y="4295775"/>
          <p14:tracePt t="81036" x="2160588" y="4295775"/>
          <p14:tracePt t="81061" x="2160588" y="4303713"/>
          <p14:tracePt t="81139" x="2160588" y="4313238"/>
          <p14:tracePt t="81152" x="2160588" y="4322763"/>
          <p14:tracePt t="81192" x="2160588" y="4330700"/>
          <p14:tracePt t="81241" x="2152650" y="4330700"/>
          <p14:tracePt t="81293" x="2143125" y="4330700"/>
          <p14:tracePt t="81307" x="2133600" y="4330700"/>
          <p14:tracePt t="81331" x="2125663" y="4330700"/>
          <p14:tracePt t="81383" x="2116138" y="4330700"/>
          <p14:tracePt t="81395" x="2116138" y="4322763"/>
          <p14:tracePt t="81741" x="2125663" y="4322763"/>
          <p14:tracePt t="81857" x="2133600" y="4322763"/>
          <p14:tracePt t="81870" x="2143125" y="4322763"/>
          <p14:tracePt t="82268" x="0" y="0"/>
        </p14:tracePtLst>
        <p14:tracePtLst>
          <p14:tracePt t="82505" x="2143125" y="4322763"/>
          <p14:tracePt t="82717" x="0" y="0"/>
        </p14:tracePtLst>
        <p14:tracePtLst>
          <p14:tracePt t="209988" x="2312988" y="5830888"/>
          <p14:tracePt t="210345" x="2330450" y="5830888"/>
          <p14:tracePt t="210356" x="2357438" y="5830888"/>
          <p14:tracePt t="210370" x="2384425" y="5830888"/>
          <p14:tracePt t="210386" x="2419350" y="5830888"/>
          <p14:tracePt t="210403" x="2446338" y="5830888"/>
          <p14:tracePt t="210419" x="2473325" y="5830888"/>
          <p14:tracePt t="210435" x="2482850" y="5830888"/>
          <p14:tracePt t="210453" x="2500313" y="5830888"/>
          <p14:tracePt t="210471" x="2517775" y="5830888"/>
          <p14:tracePt t="210486" x="2536825" y="5830888"/>
          <p14:tracePt t="210503" x="2544763" y="5840413"/>
          <p14:tracePt t="210519" x="2554288" y="5840413"/>
          <p14:tracePt t="210537" x="2625725" y="5857875"/>
          <p14:tracePt t="210553" x="2660650" y="5867400"/>
          <p14:tracePt t="210571" x="2697163" y="5875338"/>
          <p14:tracePt t="210573" x="2741613" y="5875338"/>
          <p14:tracePt t="210588" x="2759075" y="5884863"/>
          <p14:tracePt t="210603" x="2768600" y="5884863"/>
          <p14:tracePt t="210619" x="2776538" y="5884863"/>
          <p14:tracePt t="210637" x="2795588" y="5884863"/>
          <p14:tracePt t="210703" x="2803525" y="5894388"/>
          <p14:tracePt t="210780" x="2813050" y="5894388"/>
          <p14:tracePt t="210793" x="2822575" y="5911850"/>
          <p14:tracePt t="210805" x="2840038" y="5919788"/>
          <p14:tracePt t="210820" x="2874963" y="5938838"/>
          <p14:tracePt t="210839" x="2911475" y="5938838"/>
          <p14:tracePt t="210854" x="2955925" y="5956300"/>
          <p14:tracePt t="210872" x="3027363" y="5983288"/>
          <p14:tracePt t="210887" x="3054350" y="5991225"/>
          <p14:tracePt t="210908" x="3062288" y="5991225"/>
          <p14:tracePt t="211050" x="3036888" y="5991225"/>
          <p14:tracePt t="211060" x="3017838" y="5991225"/>
          <p14:tracePt t="211073" x="3000375" y="5991225"/>
          <p14:tracePt t="211089" x="2965450" y="5991225"/>
          <p14:tracePt t="211105" x="2928938" y="5991225"/>
          <p14:tracePt t="211121" x="2894013" y="5991225"/>
          <p14:tracePt t="211138" x="2813050" y="5991225"/>
          <p14:tracePt t="211155" x="2786063" y="5991225"/>
          <p14:tracePt t="211175" x="2776538" y="5991225"/>
          <p14:tracePt t="211191" x="2776538" y="5983288"/>
          <p14:tracePt t="211266" x="2776538" y="5973763"/>
          <p14:tracePt t="211278" x="2803525" y="5973763"/>
          <p14:tracePt t="211292" x="2822575" y="5973763"/>
          <p14:tracePt t="211307" x="2830513" y="5973763"/>
          <p14:tracePt t="211322" x="2840038" y="5973763"/>
          <p14:tracePt t="211340" x="2857500" y="5973763"/>
          <p14:tracePt t="211356" x="2938463" y="5965825"/>
          <p14:tracePt t="211372" x="2990850" y="5956300"/>
          <p14:tracePt t="211389" x="3054350" y="5956300"/>
          <p14:tracePt t="211393" x="3108325" y="5946775"/>
          <p14:tracePt t="211409" x="3143250" y="5938838"/>
          <p14:tracePt t="211422" x="3170238" y="5938838"/>
          <p14:tracePt t="211438" x="3197225" y="5938838"/>
          <p14:tracePt t="211458" x="3224213" y="5938838"/>
          <p14:tracePt t="211536" x="3205163" y="5938838"/>
          <p14:tracePt t="211548" x="3179763" y="5938838"/>
          <p14:tracePt t="211562" x="3160713" y="5938838"/>
          <p14:tracePt t="211575" x="3143250" y="5929313"/>
          <p14:tracePt t="211590" x="3133725" y="5929313"/>
          <p14:tracePt t="211606" x="3125788" y="5929313"/>
          <p14:tracePt t="211623" x="3116263" y="5929313"/>
          <p14:tracePt t="211640" x="3116263" y="5919788"/>
          <p14:tracePt t="211704" x="3125788" y="5919788"/>
          <p14:tracePt t="211717" x="3133725" y="5919788"/>
          <p14:tracePt t="211741" x="3143250" y="5919788"/>
          <p14:tracePt t="211757" x="3152775" y="5919788"/>
          <p14:tracePt t="211768" x="3160713" y="5919788"/>
          <p14:tracePt t="211780" x="3179763" y="5919788"/>
          <p14:tracePt t="211794" x="3187700" y="5919788"/>
          <p14:tracePt t="211809" x="3197225" y="5929313"/>
          <p14:tracePt t="211823" x="3214688" y="5929313"/>
          <p14:tracePt t="211842" x="3259138" y="5929313"/>
          <p14:tracePt t="211857" x="3375025" y="5929313"/>
          <p14:tracePt t="211874" x="3446463" y="5929313"/>
          <p14:tracePt t="211891" x="3517900" y="5938838"/>
          <p14:tracePt t="211894" x="3589338" y="5938838"/>
          <p14:tracePt t="211924" x="3714750" y="5946775"/>
          <p14:tracePt t="211941" x="3751263" y="5946775"/>
          <p14:tracePt t="211959" x="3776663" y="5946775"/>
          <p14:tracePt t="211974" x="3795713" y="5946775"/>
          <p14:tracePt t="212008" x="3803650" y="5946775"/>
          <p14:tracePt t="212037" x="3813175" y="5946775"/>
          <p14:tracePt t="212076" x="3822700" y="5956300"/>
          <p14:tracePt t="212085" x="3830638" y="5956300"/>
          <p14:tracePt t="212098" x="3848100" y="5965825"/>
          <p14:tracePt t="212111" x="3875088" y="5965825"/>
          <p14:tracePt t="212125" x="3902075" y="5965825"/>
          <p14:tracePt t="212142" x="3919538" y="5965825"/>
          <p14:tracePt t="212158" x="3938588" y="5965825"/>
          <p14:tracePt t="212194" x="3946525" y="5965825"/>
          <p14:tracePt t="212308" x="3938588" y="5965825"/>
          <p14:tracePt t="212319" x="3911600" y="5965825"/>
          <p14:tracePt t="212331" x="3884613" y="5965825"/>
          <p14:tracePt t="212345" x="3840163" y="5965825"/>
          <p14:tracePt t="212359" x="3813175" y="5965825"/>
          <p14:tracePt t="212375" x="3776663" y="5965825"/>
          <p14:tracePt t="212391" x="3741738" y="5965825"/>
          <p14:tracePt t="212409" x="3714750" y="5965825"/>
          <p14:tracePt t="212428" x="3697288" y="5965825"/>
          <p14:tracePt t="212442" x="3697288" y="5956300"/>
          <p14:tracePt t="212524" x="3714750" y="5956300"/>
          <p14:tracePt t="212538" x="3724275" y="5956300"/>
          <p14:tracePt t="212550" x="3732213" y="5956300"/>
          <p14:tracePt t="212562" x="3751263" y="5956300"/>
          <p14:tracePt t="212579" x="3759200" y="5956300"/>
          <p14:tracePt t="212595" x="3786188" y="5956300"/>
          <p14:tracePt t="212609" x="3822700" y="5956300"/>
          <p14:tracePt t="212625" x="3857625" y="5956300"/>
          <p14:tracePt t="212643" x="3938588" y="5965825"/>
          <p14:tracePt t="212659" x="3965575" y="5965825"/>
          <p14:tracePt t="212674" x="3973513" y="5973763"/>
          <p14:tracePt t="212691" x="3983038" y="5973763"/>
          <p14:tracePt t="212716" x="3990975" y="5973763"/>
          <p14:tracePt t="212781" x="3983038" y="5973763"/>
          <p14:tracePt t="212793" x="3965575" y="5973763"/>
          <p14:tracePt t="212809" x="3929063" y="5973763"/>
          <p14:tracePt t="212821" x="0" y="0"/>
        </p14:tracePtLst>
        <p14:tracePtLst>
          <p14:tracePt t="214806" x="4537075" y="5875338"/>
          <p14:tracePt t="215075" x="4545013" y="5875338"/>
          <p14:tracePt t="215088" x="4572000" y="5875338"/>
          <p14:tracePt t="215101" x="4608513" y="5875338"/>
          <p14:tracePt t="215117" x="4643438" y="5875338"/>
          <p14:tracePt t="215133" x="4687888" y="5875338"/>
          <p14:tracePt t="215149" x="4741863" y="5875338"/>
          <p14:tracePt t="215166" x="4776788" y="5875338"/>
          <p14:tracePt t="215182" x="4795838" y="5875338"/>
          <p14:tracePt t="215198" x="4822825" y="5875338"/>
          <p14:tracePt t="215216" x="4857750" y="5875338"/>
          <p14:tracePt t="215233" x="4867275" y="5875338"/>
          <p14:tracePt t="215252" x="4875213" y="5875338"/>
          <p14:tracePt t="215278" x="4884738" y="5875338"/>
          <p14:tracePt t="215290" x="4894263" y="5867400"/>
          <p14:tracePt t="215318" x="4902200" y="5867400"/>
          <p14:tracePt t="215330" x="4911725" y="5867400"/>
          <p14:tracePt t="215509" x="4902200" y="5867400"/>
          <p14:tracePt t="215522" x="4884738" y="5867400"/>
          <p14:tracePt t="215535" x="4867275" y="5867400"/>
          <p14:tracePt t="215550" x="4840288" y="5867400"/>
          <p14:tracePt t="215568" x="4822825" y="5857875"/>
          <p14:tracePt t="215583" x="4786313" y="5848350"/>
          <p14:tracePt t="215599" x="4705350" y="5822950"/>
          <p14:tracePt t="215616" x="4679950" y="5803900"/>
          <p14:tracePt t="215636" x="4652963" y="5795963"/>
          <p14:tracePt t="215650" x="4625975" y="5786438"/>
          <p14:tracePt t="215668" x="4616450" y="5786438"/>
          <p14:tracePt t="215766" x="4616450" y="5776913"/>
          <p14:tracePt t="215780" x="4616450" y="5768975"/>
          <p14:tracePt t="215819" x="4625975" y="5768975"/>
          <p14:tracePt t="215844" x="4633913" y="5768975"/>
          <p14:tracePt t="215869" x="4643438" y="5768975"/>
          <p14:tracePt t="215882" x="4652963" y="5768975"/>
          <p14:tracePt t="215896" x="4660900" y="5768975"/>
          <p14:tracePt t="215908" x="4660900" y="5776913"/>
          <p14:tracePt t="215921" x="4670425" y="5776913"/>
          <p14:tracePt t="215937" x="4705350" y="5776913"/>
          <p14:tracePt t="215952" x="4741863" y="5786438"/>
          <p14:tracePt t="215968" x="4776788" y="5786438"/>
          <p14:tracePt t="215985" x="4848225" y="5786438"/>
          <p14:tracePt t="216002" x="4875213" y="5786438"/>
          <p14:tracePt t="216018" x="4894263" y="5786438"/>
          <p14:tracePt t="216037" x="4902200" y="5786438"/>
          <p14:tracePt t="216053" x="4911725" y="5786438"/>
          <p14:tracePt t="216179" x="4894263" y="5786438"/>
          <p14:tracePt t="216195" x="4884738" y="5786438"/>
          <p14:tracePt t="216314" x="4894263" y="5786438"/>
          <p14:tracePt t="216337" x="4911725" y="5786438"/>
          <p14:tracePt t="216359" x="4919663" y="5786438"/>
          <p14:tracePt t="216371" x="4938713" y="5786438"/>
          <p14:tracePt t="216384" x="4983163" y="5786438"/>
          <p14:tracePt t="216396" x="5054600" y="5786438"/>
          <p14:tracePt t="216409" x="5160963" y="5786438"/>
          <p14:tracePt t="216422" x="5276850" y="5786438"/>
          <p14:tracePt t="216436" x="5394325" y="5786438"/>
          <p14:tracePt t="216452" x="5527675" y="5786438"/>
          <p14:tracePt t="216469" x="5653088" y="5795963"/>
          <p14:tracePt t="216486" x="5894388" y="5795963"/>
          <p14:tracePt t="216503" x="5983288" y="5795963"/>
          <p14:tracePt t="216519" x="6045200" y="5786438"/>
          <p14:tracePt t="216536" x="6108700" y="5786438"/>
          <p14:tracePt t="216554" x="6205538" y="5776913"/>
          <p14:tracePt t="216570" x="6251575" y="5776913"/>
          <p14:tracePt t="216588" x="6348413" y="5776913"/>
          <p14:tracePt t="216603" x="6402388" y="5768975"/>
          <p14:tracePt t="216619" x="6438900" y="5768975"/>
          <p14:tracePt t="216636" x="6473825" y="5768975"/>
          <p14:tracePt t="216654" x="6554788" y="5759450"/>
          <p14:tracePt t="216671" x="6572250" y="5759450"/>
          <p14:tracePt t="216686" x="6589713" y="5759450"/>
          <p14:tracePt t="216703" x="6608763" y="5759450"/>
          <p14:tracePt t="216719" x="6626225" y="5759450"/>
          <p14:tracePt t="216757" x="6634163" y="5759450"/>
          <p14:tracePt t="216847" x="6634163" y="5768975"/>
          <p14:tracePt t="216859" x="6626225" y="5768975"/>
          <p14:tracePt t="216874" x="6626225" y="5776913"/>
          <p14:tracePt t="216888" x="6616700" y="5776913"/>
          <p14:tracePt t="216912" x="6608763" y="5795963"/>
          <p14:tracePt t="216924" x="6599238" y="5795963"/>
          <p14:tracePt t="216938" x="6581775" y="5803900"/>
          <p14:tracePt t="216953" x="6572250" y="5813425"/>
          <p14:tracePt t="216971" x="6545263" y="5830888"/>
          <p14:tracePt t="216987" x="0" y="0"/>
        </p14:tracePtLst>
        <p14:tracePtLst>
          <p14:tracePt t="217554" x="6911975" y="5456238"/>
          <p14:tracePt t="217732" x="0" y="0"/>
        </p14:tracePtLst>
        <p14:tracePtLst>
          <p14:tracePt t="218887" x="6419850" y="5884863"/>
          <p14:tracePt t="219143" x="6411913" y="5884863"/>
          <p14:tracePt t="219157" x="6402388" y="5884863"/>
          <p14:tracePt t="219170" x="6394450" y="5884863"/>
          <p14:tracePt t="219181" x="6384925" y="5884863"/>
          <p14:tracePt t="219195" x="6375400" y="5884863"/>
          <p14:tracePt t="219210" x="6357938" y="5884863"/>
          <p14:tracePt t="219226" x="6348413" y="5884863"/>
          <p14:tracePt t="219243" x="6340475" y="5884863"/>
          <p14:tracePt t="219260" x="6313488" y="5884863"/>
          <p14:tracePt t="219276" x="6303963" y="5884863"/>
          <p14:tracePt t="219293" x="6286500" y="5894388"/>
          <p14:tracePt t="219309" x="6259513" y="5902325"/>
          <p14:tracePt t="219326" x="6197600" y="5929313"/>
          <p14:tracePt t="219343" x="6134100" y="5965825"/>
          <p14:tracePt t="219360" x="6081713" y="6000750"/>
          <p14:tracePt t="219377" x="6000750" y="6045200"/>
          <p14:tracePt t="219393" x="5991225" y="6045200"/>
          <p14:tracePt t="219411" x="5983288" y="6045200"/>
          <p14:tracePt t="219487" x="5983288" y="6054725"/>
          <p14:tracePt t="219500" x="5991225" y="6054725"/>
          <p14:tracePt t="219513" x="6010275" y="6054725"/>
          <p14:tracePt t="219529" x="6018213" y="6054725"/>
          <p14:tracePt t="219543" x="6027738" y="6054725"/>
          <p14:tracePt t="219562" x="6045200" y="6045200"/>
          <p14:tracePt t="219577" x="6062663" y="6045200"/>
          <p14:tracePt t="219594" x="6081713" y="6045200"/>
          <p14:tracePt t="219611" x="6108700" y="6045200"/>
          <p14:tracePt t="219614" x="6153150" y="6037263"/>
          <p14:tracePt t="219628" x="6197600" y="6037263"/>
          <p14:tracePt t="219645" x="6251575" y="6037263"/>
          <p14:tracePt t="219661" x="6296025" y="6037263"/>
          <p14:tracePt t="219679" x="6402388" y="6037263"/>
          <p14:tracePt t="219695" x="6429375" y="6037263"/>
          <p14:tracePt t="219711" x="6456363" y="6037263"/>
          <p14:tracePt t="219728" x="6483350" y="6037263"/>
          <p14:tracePt t="219745" x="6527800" y="6027738"/>
          <p14:tracePt t="219761" x="6545263" y="6027738"/>
          <p14:tracePt t="219778" x="6554788" y="6018213"/>
          <p14:tracePt t="219795" x="6562725" y="6018213"/>
          <p14:tracePt t="219812" x="6572250" y="6018213"/>
          <p14:tracePt t="219861" x="6581775" y="6018213"/>
          <p14:tracePt t="219912" x="6599238" y="6018213"/>
          <p14:tracePt t="219924" x="6608763" y="6018213"/>
          <p14:tracePt t="219938" x="6626225" y="6018213"/>
          <p14:tracePt t="219951" x="6643688" y="6018213"/>
          <p14:tracePt t="219964" x="6661150" y="6018213"/>
          <p14:tracePt t="219979" x="6670675" y="6018213"/>
          <p14:tracePt t="219995" x="6680200" y="6018213"/>
          <p14:tracePt t="220012" x="6688138" y="6018213"/>
          <p14:tracePt t="220030" x="6705600" y="6018213"/>
          <p14:tracePt t="220054" x="6715125" y="6018213"/>
          <p14:tracePt t="220079" x="6724650" y="6018213"/>
          <p14:tracePt t="220145" x="6732588" y="6018213"/>
          <p14:tracePt t="220516" x="6724650" y="6018213"/>
          <p14:tracePt t="220581" x="6715125" y="6018213"/>
          <p14:tracePt t="220607" x="6697663" y="6018213"/>
          <p14:tracePt t="220619" x="6670675" y="6018213"/>
          <p14:tracePt t="220632" x="6634163" y="6018213"/>
          <p14:tracePt t="220647" x="6599238" y="6018213"/>
          <p14:tracePt t="220663" x="6537325" y="6027738"/>
          <p14:tracePt t="220683" x="6276975" y="6143625"/>
          <p14:tracePt t="220699" x="6045200" y="6242050"/>
          <p14:tracePt t="220713" x="5840413" y="6340475"/>
          <p14:tracePt t="220731" x="5661025" y="6402388"/>
          <p14:tracePt t="220747" x="5402263" y="6465888"/>
          <p14:tracePt t="220764" x="5303838" y="6483350"/>
          <p14:tracePt t="220780" x="5214938" y="6491288"/>
          <p14:tracePt t="220799" x="5099050" y="6510338"/>
          <p14:tracePt t="220814" x="5045075" y="6510338"/>
          <p14:tracePt t="220831" x="5010150" y="6510338"/>
          <p14:tracePt t="220847" x="4991100" y="6510338"/>
          <p14:tracePt t="220864" x="4929188" y="6510338"/>
          <p14:tracePt t="220881" x="4894263" y="6510338"/>
          <p14:tracePt t="220898" x="4830763" y="6510338"/>
          <p14:tracePt t="220915" x="4714875" y="6510338"/>
          <p14:tracePt t="220932" x="4652963" y="6500813"/>
          <p14:tracePt t="220947" x="4608513" y="6491288"/>
          <p14:tracePt t="220964" x="4572000" y="6491288"/>
          <p14:tracePt t="220980" x="4527550" y="6483350"/>
          <p14:tracePt t="220998" x="4510088" y="6473825"/>
          <p14:tracePt t="221014" x="4491038" y="6465888"/>
          <p14:tracePt t="221033" x="4438650" y="6456363"/>
          <p14:tracePt t="221048" x="4419600" y="6446838"/>
          <p14:tracePt t="221065" x="4402138" y="6438900"/>
          <p14:tracePt t="221082" x="4384675" y="6438900"/>
          <p14:tracePt t="221199" x="0" y="0"/>
        </p14:tracePtLst>
        <p14:tracePtLst>
          <p14:tracePt t="225911" x="5608638" y="5803900"/>
          <p14:tracePt t="226172" x="5608638" y="5813425"/>
          <p14:tracePt t="226186" x="5608638" y="5822950"/>
          <p14:tracePt t="226199" x="5599113" y="5822950"/>
          <p14:tracePt t="226212" x="5589588" y="5822950"/>
          <p14:tracePt t="226229" x="5581650" y="5822950"/>
          <p14:tracePt t="226245" x="5572125" y="5822950"/>
          <p14:tracePt t="226262" x="5554663" y="5822950"/>
          <p14:tracePt t="226278" x="5545138" y="5822950"/>
          <p14:tracePt t="226295" x="5537200" y="5822950"/>
          <p14:tracePt t="226311" x="5527675" y="5822950"/>
          <p14:tracePt t="226328" x="5510213" y="5822950"/>
          <p14:tracePt t="226346" x="5500688" y="5822950"/>
          <p14:tracePt t="226362" x="5491163" y="5822950"/>
          <p14:tracePt t="226379" x="5465763" y="5830888"/>
          <p14:tracePt t="226412" x="5402263" y="5830888"/>
          <p14:tracePt t="226429" x="5384800" y="5830888"/>
          <p14:tracePt t="226446" x="5357813" y="5830888"/>
          <p14:tracePt t="226463" x="5348288" y="5830888"/>
          <p14:tracePt t="226482" x="5340350" y="5830888"/>
          <p14:tracePt t="226508" x="5330825" y="5830888"/>
          <p14:tracePt t="227032" x="5340350" y="5830888"/>
          <p14:tracePt t="227047" x="5340350" y="5840413"/>
          <p14:tracePt t="227240" x="5348288" y="5840413"/>
          <p14:tracePt t="227289" x="5357813" y="5840413"/>
          <p14:tracePt t="227302" x="5367338" y="5840413"/>
          <p14:tracePt t="227340" x="5375275" y="5840413"/>
          <p14:tracePt t="227392" x="5384800" y="5840413"/>
          <p14:tracePt t="227418" x="5394325" y="5840413"/>
          <p14:tracePt t="227443" x="5402263" y="5840413"/>
          <p14:tracePt t="227469" x="5411788" y="5840413"/>
          <p14:tracePt t="227508" x="5419725" y="5840413"/>
          <p14:tracePt t="227521" x="5429250" y="5840413"/>
          <p14:tracePt t="227534" x="5438775" y="5840413"/>
          <p14:tracePt t="227548" x="5456238" y="5840413"/>
          <p14:tracePt t="227564" x="5473700" y="5840413"/>
          <p14:tracePt t="227581" x="5491163" y="5840413"/>
          <p14:tracePt t="227597" x="5518150" y="5840413"/>
          <p14:tracePt t="227614" x="5545138" y="5840413"/>
          <p14:tracePt t="227630" x="5581650" y="5848350"/>
          <p14:tracePt t="227647" x="5616575" y="5857875"/>
          <p14:tracePt t="227664" x="5670550" y="5867400"/>
          <p14:tracePt t="227683" x="5697538" y="5875338"/>
          <p14:tracePt t="227701" x="5741988" y="5875338"/>
          <p14:tracePt t="227716" x="5759450" y="5875338"/>
          <p14:tracePt t="227732" x="5776913" y="5884863"/>
          <p14:tracePt t="227750" x="5795963" y="5884863"/>
          <p14:tracePt t="227766" x="5813425" y="5894388"/>
          <p14:tracePt t="227783" x="5830888" y="5894388"/>
          <p14:tracePt t="227799" x="5857875" y="5902325"/>
          <p14:tracePt t="227818" x="5894388" y="5911850"/>
          <p14:tracePt t="227833" x="5911850" y="5911850"/>
          <p14:tracePt t="227850" x="5946775" y="5919788"/>
          <p14:tracePt t="227866" x="5973763" y="5919788"/>
          <p14:tracePt t="227870" x="5983288" y="5919788"/>
          <p14:tracePt t="227884" x="5991225" y="5919788"/>
          <p14:tracePt t="227899" x="6000750" y="5929313"/>
          <p14:tracePt t="227916" x="6018213" y="5929313"/>
          <p14:tracePt t="227935" x="6045200" y="5929313"/>
          <p14:tracePt t="227950" x="6054725" y="5929313"/>
          <p14:tracePt t="227966" x="6072188" y="5929313"/>
          <p14:tracePt t="227984" x="6081713" y="5938838"/>
          <p14:tracePt t="228010" x="6089650" y="5938838"/>
          <p14:tracePt t="228021" x="6099175" y="5938838"/>
          <p14:tracePt t="228035" x="6108700" y="5938838"/>
          <p14:tracePt t="228073" x="6116638" y="5938838"/>
          <p14:tracePt t="228369" x="6108700" y="5938838"/>
          <p14:tracePt t="228408" x="6099175" y="5938838"/>
          <p14:tracePt t="228421" x="6089650" y="5938838"/>
          <p14:tracePt t="228446" x="6081713" y="5938838"/>
          <p14:tracePt t="228460" x="6072188" y="5938838"/>
          <p14:tracePt t="228485" x="6054725" y="5938838"/>
          <p14:tracePt t="228498" x="6045200" y="5938838"/>
          <p14:tracePt t="228514" x="6037263" y="5938838"/>
          <p14:tracePt t="228523" x="6018213" y="5938838"/>
          <p14:tracePt t="228537" x="6010275" y="5938838"/>
          <p14:tracePt t="228562" x="6000750" y="5938838"/>
          <p14:tracePt t="228575" x="5991225" y="5938838"/>
          <p14:tracePt t="228590" x="5965825" y="5938838"/>
          <p14:tracePt t="228603" x="5938838" y="5938838"/>
          <p14:tracePt t="228617" x="5911850" y="5946775"/>
          <p14:tracePt t="228635" x="5894388" y="5946775"/>
          <p14:tracePt t="228652" x="5857875" y="5946775"/>
          <p14:tracePt t="228669" x="5848350" y="5946775"/>
          <p14:tracePt t="228687" x="5840413" y="5946775"/>
          <p14:tracePt t="228706" x="5830888" y="5946775"/>
          <p14:tracePt t="228730" x="5822950" y="5946775"/>
          <p14:tracePt t="228785" x="5813425" y="5946775"/>
          <p14:tracePt t="228816" x="5803900" y="5946775"/>
          <p14:tracePt t="228830" x="5795963" y="5946775"/>
          <p14:tracePt t="228845" x="5786438" y="5946775"/>
          <p14:tracePt t="228860" x="5776913" y="5946775"/>
          <p14:tracePt t="228871" x="5759450" y="5938838"/>
          <p14:tracePt t="228886" x="5751513" y="5938838"/>
          <p14:tracePt t="228903" x="5741988" y="5929313"/>
          <p14:tracePt t="228921" x="5724525" y="5929313"/>
          <p14:tracePt t="228959" x="5715000" y="5929313"/>
          <p14:tracePt t="228973" x="5715000" y="5919788"/>
          <p14:tracePt t="228984" x="5705475" y="5919788"/>
          <p14:tracePt t="229012" x="5697538" y="5919788"/>
          <p14:tracePt t="229036" x="5688013" y="5919788"/>
          <p14:tracePt t="229051" x="5680075" y="5919788"/>
          <p14:tracePt t="229075" x="5670550" y="5919788"/>
          <p14:tracePt t="229114" x="5661025" y="5911850"/>
          <p14:tracePt t="229617" x="5670550" y="5911850"/>
          <p14:tracePt t="229719" x="5680075" y="5911850"/>
          <p14:tracePt t="229732" x="5688013" y="5911850"/>
          <p14:tracePt t="229784" x="5697538" y="5911850"/>
          <p14:tracePt t="229826" x="5705475" y="5911850"/>
          <p14:tracePt t="229857" x="5724525" y="5911850"/>
          <p14:tracePt t="229886" x="5732463" y="5911850"/>
          <p14:tracePt t="229898" x="5741988" y="5911850"/>
          <p14:tracePt t="229920" x="5751513" y="5911850"/>
          <p14:tracePt t="229931" x="5759450" y="5911850"/>
          <p14:tracePt t="229954" x="5768975" y="5911850"/>
          <p14:tracePt t="229977" x="5776913" y="5911850"/>
          <p14:tracePt t="230000" x="5786438" y="5911850"/>
          <p14:tracePt t="230038" x="5795963" y="5911850"/>
          <p14:tracePt t="232633" x="5803900" y="5911850"/>
          <p14:tracePt t="232661" x="5822950" y="5902325"/>
          <p14:tracePt t="232672" x="5840413" y="5902325"/>
          <p14:tracePt t="232685" x="5857875" y="5902325"/>
          <p14:tracePt t="232699" x="5894388" y="5902325"/>
          <p14:tracePt t="232712" x="5929313" y="5894388"/>
          <p14:tracePt t="232729" x="5973763" y="5894388"/>
          <p14:tracePt t="232746" x="6010275" y="5894388"/>
          <p14:tracePt t="232763" x="6089650" y="5894388"/>
          <p14:tracePt t="232779" x="6134100" y="5894388"/>
          <p14:tracePt t="232797" x="6180138" y="5894388"/>
          <p14:tracePt t="232813" x="6224588" y="5894388"/>
          <p14:tracePt t="232831" x="6232525" y="5894388"/>
          <p14:tracePt t="232847" x="6251575" y="5884863"/>
          <p14:tracePt t="232864" x="6269038" y="5875338"/>
          <p14:tracePt t="232879" x="6276975" y="5875338"/>
          <p14:tracePt t="232897" x="6286500" y="5875338"/>
          <p14:tracePt t="232918" x="6296025" y="5875338"/>
          <p14:tracePt t="232932" x="6303963" y="5875338"/>
          <p14:tracePt t="232969" x="6313488" y="5875338"/>
          <p14:tracePt t="233023" x="6323013" y="5875338"/>
          <p14:tracePt t="233038" x="6340475" y="5875338"/>
          <p14:tracePt t="233051" x="6357938" y="5875338"/>
          <p14:tracePt t="233067" x="6375400" y="5875338"/>
          <p14:tracePt t="233083" x="6384925" y="5875338"/>
          <p14:tracePt t="233097" x="6402388" y="5884863"/>
          <p14:tracePt t="233174" x="6411913" y="5884863"/>
          <p14:tracePt t="233264" x="6419850" y="5884863"/>
          <p14:tracePt t="233277" x="6429375" y="5884863"/>
          <p14:tracePt t="233302" x="6438900" y="5894388"/>
          <p14:tracePt t="233315" x="6456363" y="5894388"/>
          <p14:tracePt t="233328" x="6465888" y="5894388"/>
          <p14:tracePt t="233340" x="6473825" y="5894388"/>
          <p14:tracePt t="233354" x="6491288" y="5894388"/>
          <p14:tracePt t="233379" x="6500813" y="5894388"/>
          <p14:tracePt t="233508" x="6510338" y="5894388"/>
          <p14:tracePt t="233572" x="6510338" y="5902325"/>
          <p14:tracePt t="233624" x="6491288" y="5911850"/>
          <p14:tracePt t="233637" x="6483350" y="5911850"/>
          <p14:tracePt t="233651" x="6473825" y="5911850"/>
          <p14:tracePt t="233666" x="6465888" y="5911850"/>
          <p14:tracePt t="233681" x="6456363" y="5911850"/>
          <p14:tracePt t="233698" x="6446838" y="5911850"/>
          <p14:tracePt t="233715" x="6375400" y="5919788"/>
          <p14:tracePt t="233735" x="6303963" y="5919788"/>
          <p14:tracePt t="233748" x="6242050" y="5929313"/>
          <p14:tracePt t="233766" x="6170613" y="5929313"/>
          <p14:tracePt t="233782" x="6161088" y="5938838"/>
          <p14:tracePt t="233798" x="6153150" y="5938838"/>
          <p14:tracePt t="233830" x="6143625" y="5938838"/>
          <p14:tracePt t="233997" x="6153150" y="5938838"/>
          <p14:tracePt t="234010" x="6161088" y="5938838"/>
          <p14:tracePt t="234035" x="6170613" y="5938838"/>
          <p14:tracePt t="234051" x="6180138" y="5938838"/>
          <p14:tracePt t="234081" x="6188075" y="5938838"/>
          <p14:tracePt t="234095" x="6197600" y="5938838"/>
          <p14:tracePt t="234125" x="6205538" y="5938838"/>
          <p14:tracePt t="234137" x="6205538" y="5929313"/>
          <p14:tracePt t="234150" x="6215063" y="5929313"/>
          <p14:tracePt t="234171" x="6224588" y="5929313"/>
          <p14:tracePt t="234184" x="6232525" y="5929313"/>
          <p14:tracePt t="234205" x="6242050" y="5929313"/>
          <p14:tracePt t="234218" x="6259513" y="5929313"/>
          <p14:tracePt t="234232" x="6276975" y="5929313"/>
          <p14:tracePt t="234250" x="6313488" y="5929313"/>
          <p14:tracePt t="234268" x="6375400" y="5929313"/>
          <p14:tracePt t="234283" x="6394450" y="5929313"/>
          <p14:tracePt t="234300" x="6419850" y="5919788"/>
          <p14:tracePt t="234317" x="6456363" y="5919788"/>
          <p14:tracePt t="234344" x="6465888" y="5919788"/>
          <p14:tracePt t="234423" x="6473825" y="5919788"/>
          <p14:tracePt t="234460" x="6483350" y="5919788"/>
          <p14:tracePt t="234472" x="6491288" y="5919788"/>
          <p14:tracePt t="234485" x="6510338" y="5919788"/>
          <p14:tracePt t="234501" x="6518275" y="5919788"/>
          <p14:tracePt t="234517" x="6527800" y="5919788"/>
          <p14:tracePt t="234534" x="6537325" y="5919788"/>
          <p14:tracePt t="234552" x="6545263" y="5919788"/>
          <p14:tracePt t="234575" x="6562725" y="5919788"/>
          <p14:tracePt t="234601" x="6572250" y="5919788"/>
          <p14:tracePt t="234615" x="6581775" y="5919788"/>
          <p14:tracePt t="234654" x="6589713" y="5919788"/>
          <p14:tracePt t="234666" x="6599238" y="5919788"/>
          <p14:tracePt t="235186" x="0" y="0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87A519A1-2F95-4908-8B0B-923C23D65366}" type="slidenum">
              <a:rPr lang="en-US" altLang="en-US" sz="1400"/>
              <a:t>27</a:t>
            </a:fld>
            <a:endParaRPr lang="en-US" altLang="en-US" sz="1400"/>
          </a:p>
        </p:txBody>
      </p:sp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609600"/>
            <a:ext cx="7772400" cy="8382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2-3 Trees</a:t>
            </a:r>
          </a:p>
        </p:txBody>
      </p:sp>
      <p:sp>
        <p:nvSpPr>
          <p:cNvPr id="30724" name="Text Box 3"/>
          <p:cNvSpPr txBox="1">
            <a:spLocks noChangeArrowheads="1"/>
          </p:cNvSpPr>
          <p:nvPr/>
        </p:nvSpPr>
        <p:spPr bwMode="auto">
          <a:xfrm>
            <a:off x="838200" y="1828800"/>
            <a:ext cx="7467600" cy="4792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800">
                <a:latin typeface="Arial" panose="020B0604020202020204" pitchFamily="34" charset="0"/>
              </a:rPr>
              <a:t>A  B-tree of order </a:t>
            </a:r>
            <a:r>
              <a:rPr lang="en-US" altLang="en-US" sz="2800" i="1">
                <a:latin typeface="Arial" panose="020B0604020202020204" pitchFamily="34" charset="0"/>
              </a:rPr>
              <a:t>m</a:t>
            </a:r>
            <a:r>
              <a:rPr lang="en-US" altLang="en-US" sz="2800">
                <a:latin typeface="Arial" panose="020B0604020202020204" pitchFamily="34" charset="0"/>
              </a:rPr>
              <a:t> is a kind of </a:t>
            </a:r>
            <a:r>
              <a:rPr lang="en-US" altLang="en-US" sz="2800" i="1">
                <a:latin typeface="Arial" panose="020B0604020202020204" pitchFamily="34" charset="0"/>
              </a:rPr>
              <a:t>m</a:t>
            </a:r>
            <a:r>
              <a:rPr lang="en-US" altLang="en-US" sz="2800">
                <a:latin typeface="Arial" panose="020B0604020202020204" pitchFamily="34" charset="0"/>
              </a:rPr>
              <a:t>-way search tree.</a:t>
            </a:r>
          </a:p>
          <a:p>
            <a:pPr>
              <a:spcBef>
                <a:spcPct val="50000"/>
              </a:spcBef>
            </a:pPr>
            <a:r>
              <a:rPr lang="en-US" altLang="en-US" sz="2800">
                <a:latin typeface="Arial" panose="020B0604020202020204" pitchFamily="34" charset="0"/>
              </a:rPr>
              <a:t>A  B-Tree of order 3 is called a </a:t>
            </a:r>
            <a:r>
              <a:rPr lang="en-US" altLang="en-US" sz="2800">
                <a:solidFill>
                  <a:srgbClr val="CC6600"/>
                </a:solidFill>
                <a:latin typeface="Arial" panose="020B0604020202020204" pitchFamily="34" charset="0"/>
              </a:rPr>
              <a:t>2-3 Tree</a:t>
            </a:r>
            <a:r>
              <a:rPr lang="en-US" altLang="en-US" sz="2800">
                <a:latin typeface="Arial" panose="020B0604020202020204" pitchFamily="34" charset="0"/>
              </a:rPr>
              <a:t>.</a:t>
            </a:r>
          </a:p>
          <a:p>
            <a:pPr>
              <a:spcBef>
                <a:spcPct val="50000"/>
              </a:spcBef>
            </a:pPr>
            <a:r>
              <a:rPr lang="en-US" altLang="en-US" sz="2800">
                <a:latin typeface="Arial" panose="020B0604020202020204" pitchFamily="34" charset="0"/>
              </a:rPr>
              <a:t>In a 2-3 tree, each internal node has either 2 or 3 children.</a:t>
            </a:r>
          </a:p>
          <a:p>
            <a:pPr>
              <a:spcBef>
                <a:spcPct val="50000"/>
              </a:spcBef>
            </a:pPr>
            <a:r>
              <a:rPr lang="en-US" altLang="en-US" sz="2800">
                <a:latin typeface="Arial" panose="020B0604020202020204" pitchFamily="34" charset="0"/>
              </a:rPr>
              <a:t>In practical applications, however, B-Trees of large order (e.g., </a:t>
            </a:r>
            <a:r>
              <a:rPr lang="en-US" altLang="en-US" sz="2800" i="1">
                <a:latin typeface="Arial" panose="020B0604020202020204" pitchFamily="34" charset="0"/>
              </a:rPr>
              <a:t>m</a:t>
            </a:r>
            <a:r>
              <a:rPr lang="en-US" altLang="en-US" sz="2800">
                <a:latin typeface="Arial" panose="020B0604020202020204" pitchFamily="34" charset="0"/>
              </a:rPr>
              <a:t> = 128) are more common than low-order B-Trees such as 2-3 trees.</a:t>
            </a:r>
          </a:p>
          <a:p>
            <a:pPr>
              <a:spcBef>
                <a:spcPct val="50000"/>
              </a:spcBef>
            </a:pPr>
            <a:endParaRPr lang="en-US" altLang="en-US" sz="2800">
              <a:latin typeface="Arial" panose="020B060402020202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3267"/>
    </mc:Choice>
    <mc:Fallback xmlns:p15="http://schemas.microsoft.com/office/powerpoint/2012/main" xmlns="">
      <p:transition spd="slow" advTm="273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8995552-99C9-4F0D-951D-316AA0BA868B}" type="slidenum">
              <a:rPr lang="en-US" altLang="en-US" sz="1400"/>
              <a:t>3</a:t>
            </a:fld>
            <a:endParaRPr lang="en-US" altLang="en-US" sz="1400"/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Data Layout on Disk</a:t>
            </a:r>
          </a:p>
        </p:txBody>
      </p:sp>
      <p:sp>
        <p:nvSpPr>
          <p:cNvPr id="6148" name="Text Box 3"/>
          <p:cNvSpPr txBox="1">
            <a:spLocks noChangeArrowheads="1"/>
          </p:cNvSpPr>
          <p:nvPr/>
        </p:nvSpPr>
        <p:spPr bwMode="auto">
          <a:xfrm>
            <a:off x="381000" y="1600200"/>
            <a:ext cx="8153400" cy="161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 sz="2800">
                <a:latin typeface="Arial" panose="020B0604020202020204" pitchFamily="34" charset="0"/>
              </a:rPr>
              <a:t> </a:t>
            </a:r>
            <a:r>
              <a:rPr lang="en-US" altLang="en-US" sz="2400">
                <a:latin typeface="Arial" panose="020B0604020202020204" pitchFamily="34" charset="0"/>
              </a:rPr>
              <a:t>Track:  one ring</a:t>
            </a:r>
          </a:p>
          <a:p>
            <a:pPr>
              <a:buFontTx/>
              <a:buChar char="•"/>
            </a:pPr>
            <a:r>
              <a:rPr lang="en-US" altLang="en-US" sz="2400">
                <a:latin typeface="Arial" panose="020B0604020202020204" pitchFamily="34" charset="0"/>
              </a:rPr>
              <a:t> Sector: one pie-shaped piece.</a:t>
            </a:r>
          </a:p>
          <a:p>
            <a:pPr>
              <a:buFontTx/>
              <a:buChar char="•"/>
            </a:pPr>
            <a:r>
              <a:rPr lang="en-US" altLang="en-US" sz="2400">
                <a:latin typeface="Arial" panose="020B0604020202020204" pitchFamily="34" charset="0"/>
              </a:rPr>
              <a:t> Block: intersection of a track and a sector.</a:t>
            </a:r>
          </a:p>
          <a:p>
            <a:endParaRPr lang="en-US" altLang="en-US" sz="2400">
              <a:solidFill>
                <a:srgbClr val="CC0000"/>
              </a:solidFill>
              <a:latin typeface="Arial" panose="020B0604020202020204" pitchFamily="34" charset="0"/>
              <a:sym typeface="Symbol" panose="05050102010706020507" pitchFamily="18" charset="2"/>
            </a:endParaRPr>
          </a:p>
        </p:txBody>
      </p:sp>
      <p:sp>
        <p:nvSpPr>
          <p:cNvPr id="6149" name="Oval 5"/>
          <p:cNvSpPr>
            <a:spLocks noChangeArrowheads="1"/>
          </p:cNvSpPr>
          <p:nvPr/>
        </p:nvSpPr>
        <p:spPr bwMode="auto">
          <a:xfrm>
            <a:off x="3124200" y="2971800"/>
            <a:ext cx="2819400" cy="2819400"/>
          </a:xfrm>
          <a:prstGeom prst="ellipse">
            <a:avLst/>
          </a:prstGeom>
          <a:solidFill>
            <a:srgbClr val="F6A166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6150" name="Oval 6"/>
          <p:cNvSpPr>
            <a:spLocks noChangeArrowheads="1"/>
          </p:cNvSpPr>
          <p:nvPr/>
        </p:nvSpPr>
        <p:spPr bwMode="auto">
          <a:xfrm>
            <a:off x="3352800" y="3200400"/>
            <a:ext cx="2362200" cy="23622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6151" name="Oval 7"/>
          <p:cNvSpPr>
            <a:spLocks noChangeArrowheads="1"/>
          </p:cNvSpPr>
          <p:nvPr/>
        </p:nvSpPr>
        <p:spPr bwMode="auto">
          <a:xfrm>
            <a:off x="3505200" y="3352800"/>
            <a:ext cx="2057400" cy="20574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6152" name="Oval 8"/>
          <p:cNvSpPr>
            <a:spLocks noChangeArrowheads="1"/>
          </p:cNvSpPr>
          <p:nvPr/>
        </p:nvSpPr>
        <p:spPr bwMode="auto">
          <a:xfrm>
            <a:off x="3657600" y="3505200"/>
            <a:ext cx="1752600" cy="1752600"/>
          </a:xfrm>
          <a:prstGeom prst="ellipse">
            <a:avLst/>
          </a:prstGeom>
          <a:noFill/>
          <a:ln w="76200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6153" name="Oval 9"/>
          <p:cNvSpPr>
            <a:spLocks noChangeArrowheads="1"/>
          </p:cNvSpPr>
          <p:nvPr/>
        </p:nvSpPr>
        <p:spPr bwMode="auto">
          <a:xfrm>
            <a:off x="3810000" y="3657600"/>
            <a:ext cx="1447800" cy="1447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6154" name="Line 10"/>
          <p:cNvSpPr>
            <a:spLocks noChangeShapeType="1"/>
          </p:cNvSpPr>
          <p:nvPr/>
        </p:nvSpPr>
        <p:spPr bwMode="auto">
          <a:xfrm>
            <a:off x="3124200" y="4343400"/>
            <a:ext cx="2819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5" name="Line 11"/>
          <p:cNvSpPr>
            <a:spLocks noChangeShapeType="1"/>
          </p:cNvSpPr>
          <p:nvPr/>
        </p:nvSpPr>
        <p:spPr bwMode="auto">
          <a:xfrm flipH="1">
            <a:off x="4572000" y="2971800"/>
            <a:ext cx="0" cy="2819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6" name="Line 12"/>
          <p:cNvSpPr>
            <a:spLocks noChangeShapeType="1"/>
          </p:cNvSpPr>
          <p:nvPr/>
        </p:nvSpPr>
        <p:spPr bwMode="auto">
          <a:xfrm>
            <a:off x="3505200" y="3429000"/>
            <a:ext cx="213360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7" name="Line 13"/>
          <p:cNvSpPr>
            <a:spLocks noChangeShapeType="1"/>
          </p:cNvSpPr>
          <p:nvPr/>
        </p:nvSpPr>
        <p:spPr bwMode="auto">
          <a:xfrm flipH="1">
            <a:off x="3505200" y="3352800"/>
            <a:ext cx="2057400" cy="2057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8" name="AutoShape 14"/>
          <p:cNvSpPr>
            <a:spLocks noChangeArrowheads="1"/>
          </p:cNvSpPr>
          <p:nvPr/>
        </p:nvSpPr>
        <p:spPr bwMode="auto">
          <a:xfrm flipV="1">
            <a:off x="6477000" y="3124200"/>
            <a:ext cx="1676400" cy="1752600"/>
          </a:xfrm>
          <a:custGeom>
            <a:avLst/>
            <a:gdLst>
              <a:gd name="T0" fmla="*/ 838200 w 21600"/>
              <a:gd name="T1" fmla="*/ 0 h 21600"/>
              <a:gd name="T2" fmla="*/ 209550 w 21600"/>
              <a:gd name="T3" fmla="*/ 876300 h 21600"/>
              <a:gd name="T4" fmla="*/ 838200 w 21600"/>
              <a:gd name="T5" fmla="*/ 438150 h 21600"/>
              <a:gd name="T6" fmla="*/ 1466850 w 21600"/>
              <a:gd name="T7" fmla="*/ 8763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7713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5400" y="10800"/>
                </a:move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799"/>
                </a:cubicBezTo>
                <a:lnTo>
                  <a:pt x="5400" y="10800"/>
                </a:lnTo>
                <a:close/>
              </a:path>
            </a:pathLst>
          </a:custGeom>
          <a:solidFill>
            <a:srgbClr val="F6A166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59" name="AutoShape 15"/>
          <p:cNvSpPr>
            <a:spLocks noChangeArrowheads="1"/>
          </p:cNvSpPr>
          <p:nvPr/>
        </p:nvSpPr>
        <p:spPr bwMode="auto">
          <a:xfrm>
            <a:off x="6400800" y="3200400"/>
            <a:ext cx="1828800" cy="1828800"/>
          </a:xfrm>
          <a:prstGeom prst="rtTriangle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6160" name="Line 16"/>
          <p:cNvSpPr>
            <a:spLocks noChangeShapeType="1"/>
          </p:cNvSpPr>
          <p:nvPr/>
        </p:nvSpPr>
        <p:spPr bwMode="auto">
          <a:xfrm>
            <a:off x="7543800" y="4343400"/>
            <a:ext cx="304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946"/>
    </mc:Choice>
    <mc:Fallback xmlns:p15="http://schemas.microsoft.com/office/powerpoint/2012/main" xmlns="">
      <p:transition spd="slow" advTm="150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372" x="4473575" y="3571875"/>
          <p14:tracePt t="21503" x="4483100" y="3571875"/>
          <p14:tracePt t="21525" x="4491038" y="3571875"/>
          <p14:tracePt t="21536" x="4500563" y="3571875"/>
          <p14:tracePt t="21559" x="4510088" y="3571875"/>
          <p14:tracePt t="21610" x="4527550" y="3571875"/>
          <p14:tracePt t="21622" x="4527550" y="3562350"/>
          <p14:tracePt t="21637" x="4537075" y="3562350"/>
          <p14:tracePt t="21648" x="4545013" y="3544888"/>
          <p14:tracePt t="21662" x="4554538" y="3544888"/>
          <p14:tracePt t="21675" x="4554538" y="3536950"/>
          <p14:tracePt t="21690" x="4562475" y="3536950"/>
          <p14:tracePt t="21705" x="4572000" y="3517900"/>
          <p14:tracePt t="21723" x="4598988" y="3500438"/>
          <p14:tracePt t="21738" x="4625975" y="3482975"/>
          <p14:tracePt t="21754" x="4652963" y="3482975"/>
          <p14:tracePt t="21771" x="4679950" y="3473450"/>
          <p14:tracePt t="21788" x="4687888" y="3473450"/>
          <p14:tracePt t="21805" x="4714875" y="3465513"/>
          <p14:tracePt t="21822" x="4724400" y="3465513"/>
          <p14:tracePt t="21840" x="4732338" y="3465513"/>
          <p14:tracePt t="21855" x="4751388" y="3465513"/>
          <p14:tracePt t="21871" x="4759325" y="3465513"/>
          <p14:tracePt t="21889" x="4768850" y="3465513"/>
          <p14:tracePt t="21908" x="4776788" y="3465513"/>
          <p14:tracePt t="21922" x="4795838" y="3465513"/>
          <p14:tracePt t="21939" x="4803775" y="3465513"/>
          <p14:tracePt t="21956" x="4813300" y="3473450"/>
          <p14:tracePt t="21972" x="4848225" y="3473450"/>
          <p14:tracePt t="21988" x="4848225" y="3482975"/>
          <p14:tracePt t="22005" x="4857750" y="3482975"/>
          <p14:tracePt t="22009" x="4867275" y="3482975"/>
          <p14:tracePt t="22023" x="4875213" y="3490913"/>
          <p14:tracePt t="22048" x="4884738" y="3490913"/>
          <p14:tracePt t="22060" x="4902200" y="3490913"/>
          <p14:tracePt t="22075" x="4911725" y="3500438"/>
          <p14:tracePt t="22099" x="4919663" y="3500438"/>
          <p14:tracePt t="22112" x="4929188" y="3509963"/>
          <p14:tracePt t="22138" x="4946650" y="3517900"/>
          <p14:tracePt t="22164" x="4956175" y="3527425"/>
          <p14:tracePt t="22190" x="4965700" y="3527425"/>
          <p14:tracePt t="22203" x="4973638" y="3544888"/>
          <p14:tracePt t="22219" x="4983163" y="3544888"/>
          <p14:tracePt t="22234" x="4983163" y="3554413"/>
          <p14:tracePt t="22249" x="4991100" y="3554413"/>
          <p14:tracePt t="22265" x="5000625" y="3562350"/>
          <p14:tracePt t="22316" x="5000625" y="3571875"/>
          <p14:tracePt t="22328" x="5010150" y="3581400"/>
          <p14:tracePt t="22378" x="5010150" y="3589338"/>
          <p14:tracePt t="22403" x="5018088" y="3598863"/>
          <p14:tracePt t="22417" x="5018088" y="3608388"/>
          <p14:tracePt t="22429" x="5018088" y="3616325"/>
          <p14:tracePt t="22457" x="5018088" y="3625850"/>
          <p14:tracePt t="22674" x="5027613" y="3625850"/>
          <p14:tracePt t="22699" x="5037138" y="3616325"/>
          <p14:tracePt t="22726" x="5037138" y="3608388"/>
          <p14:tracePt t="22739" x="5037138" y="3598863"/>
          <p14:tracePt t="22766" x="5037138" y="3589338"/>
          <p14:tracePt t="22777" x="5037138" y="3581400"/>
          <p14:tracePt t="22792" x="5037138" y="3571875"/>
          <p14:tracePt t="22815" x="5037138" y="3554413"/>
          <p14:tracePt t="22828" x="5037138" y="3527425"/>
          <p14:tracePt t="22844" x="5037138" y="3509963"/>
          <p14:tracePt t="22858" x="5027613" y="3482975"/>
          <p14:tracePt t="22874" x="5018088" y="3455988"/>
          <p14:tracePt t="22891" x="5010150" y="3438525"/>
          <p14:tracePt t="22908" x="5000625" y="3411538"/>
          <p14:tracePt t="22924" x="4991100" y="3394075"/>
          <p14:tracePt t="22941" x="4983163" y="3384550"/>
          <p14:tracePt t="22960" x="4956175" y="3340100"/>
          <p14:tracePt t="22974" x="4946650" y="3330575"/>
          <p14:tracePt t="22991" x="4946650" y="3322638"/>
          <p14:tracePt t="23008" x="4929188" y="3276600"/>
          <p14:tracePt t="23025" x="4929188" y="3268663"/>
          <p14:tracePt t="23041" x="4929188" y="3259138"/>
          <p14:tracePt t="23058" x="4919663" y="3259138"/>
          <p14:tracePt t="23077" x="4911725" y="3232150"/>
          <p14:tracePt t="23091" x="4902200" y="3232150"/>
          <p14:tracePt t="23108" x="4894263" y="3214688"/>
          <p14:tracePt t="23125" x="4884738" y="3205163"/>
          <p14:tracePt t="23141" x="4875213" y="3187700"/>
          <p14:tracePt t="23158" x="4867275" y="3187700"/>
          <p14:tracePt t="23175" x="4857750" y="3179763"/>
          <p14:tracePt t="23193" x="4840288" y="3160713"/>
          <p14:tracePt t="23209" x="4830763" y="3160713"/>
          <p14:tracePt t="23225" x="4813300" y="3160713"/>
          <p14:tracePt t="23231" x="4813300" y="3152775"/>
          <p14:tracePt t="23242" x="4803775" y="3152775"/>
          <p14:tracePt t="23260" x="4786313" y="3143250"/>
          <p14:tracePt t="23287" x="4776788" y="3143250"/>
          <p14:tracePt t="23302" x="4759325" y="3133725"/>
          <p14:tracePt t="23314" x="4741863" y="3125788"/>
          <p14:tracePt t="23330" x="4724400" y="3125788"/>
          <p14:tracePt t="23345" x="4705350" y="3116263"/>
          <p14:tracePt t="23359" x="4697413" y="3116263"/>
          <p14:tracePt t="23376" x="4670425" y="3108325"/>
          <p14:tracePt t="23411" x="4660900" y="3108325"/>
          <p14:tracePt t="23426" x="4652963" y="3108325"/>
          <p14:tracePt t="23615" x="4643438" y="3108325"/>
          <p14:tracePt t="23664" x="4643438" y="3125788"/>
          <p14:tracePt t="23678" x="4643438" y="3179763"/>
          <p14:tracePt t="23693" x="4643438" y="3251200"/>
          <p14:tracePt t="23704" x="4652963" y="3313113"/>
          <p14:tracePt t="23717" x="4652963" y="3367088"/>
          <p14:tracePt t="23732" x="4660900" y="3465513"/>
          <p14:tracePt t="23744" x="4670425" y="3571875"/>
          <p14:tracePt t="23759" x="4679950" y="3633788"/>
          <p14:tracePt t="23777" x="4687888" y="3732213"/>
          <p14:tracePt t="23794" x="4705350" y="3867150"/>
          <p14:tracePt t="23811" x="4714875" y="3919538"/>
          <p14:tracePt t="23827" x="4724400" y="3990975"/>
          <p14:tracePt t="23843" x="4732338" y="4054475"/>
          <p14:tracePt t="23860" x="4741863" y="4098925"/>
          <p14:tracePt t="23877" x="4741863" y="4125913"/>
          <p14:tracePt t="23894" x="4741863" y="4160838"/>
          <p14:tracePt t="23897" x="4741863" y="4179888"/>
          <p14:tracePt t="23912" x="4741863" y="4214813"/>
          <p14:tracePt t="23927" x="4741863" y="4241800"/>
          <p14:tracePt t="23943" x="4741863" y="4251325"/>
          <p14:tracePt t="23961" x="4732338" y="4286250"/>
          <p14:tracePt t="23978" x="4732338" y="4303713"/>
          <p14:tracePt t="23994" x="4732338" y="4313238"/>
          <p14:tracePt t="24011" x="4724400" y="4330700"/>
          <p14:tracePt t="24014" x="4724400" y="4367213"/>
          <p14:tracePt t="24028" x="4724400" y="4402138"/>
          <p14:tracePt t="24044" x="4724400" y="4419600"/>
          <p14:tracePt t="24064" x="4724400" y="4429125"/>
          <p14:tracePt t="24082" x="4724400" y="4438650"/>
          <p14:tracePt t="24094" x="4724400" y="4446588"/>
          <p14:tracePt t="24205" x="4732338" y="4438650"/>
          <p14:tracePt t="24219" x="4732338" y="4429125"/>
          <p14:tracePt t="24245" x="4741863" y="4411663"/>
          <p14:tracePt t="24272" x="4741863" y="4402138"/>
          <p14:tracePt t="24287" x="4741863" y="4384675"/>
          <p14:tracePt t="24303" x="4768850" y="4340225"/>
          <p14:tracePt t="24317" x="4803775" y="4276725"/>
          <p14:tracePt t="24331" x="4840288" y="4205288"/>
          <p14:tracePt t="24349" x="4884738" y="4133850"/>
          <p14:tracePt t="24364" x="4919663" y="4044950"/>
          <p14:tracePt t="24378" x="4956175" y="3956050"/>
          <p14:tracePt t="24395" x="4991100" y="3867150"/>
          <p14:tracePt t="24412" x="5018088" y="3803650"/>
          <p14:tracePt t="24428" x="5045075" y="3741738"/>
          <p14:tracePt t="24445" x="5062538" y="3714750"/>
          <p14:tracePt t="24464" x="5099050" y="3643313"/>
          <p14:tracePt t="24479" x="5116513" y="3589338"/>
          <p14:tracePt t="24495" x="5133975" y="3562350"/>
          <p14:tracePt t="24512" x="5180013" y="3455988"/>
          <p14:tracePt t="24529" x="5205413" y="3394075"/>
          <p14:tracePt t="24545" x="5205413" y="3367088"/>
          <p14:tracePt t="24563" x="5251450" y="3295650"/>
          <p14:tracePt t="24580" x="5259388" y="3268663"/>
          <p14:tracePt t="24596" x="5276850" y="3251200"/>
          <p14:tracePt t="24612" x="5286375" y="3232150"/>
          <p14:tracePt t="24629" x="5303838" y="3214688"/>
          <p14:tracePt t="24645" x="5303838" y="3205163"/>
          <p14:tracePt t="24662" x="5313363" y="3205163"/>
          <p14:tracePt t="24665" x="5330825" y="3197225"/>
          <p14:tracePt t="24679" x="5340350" y="3187700"/>
          <p14:tracePt t="24696" x="5348288" y="3187700"/>
          <p14:tracePt t="24719" x="5348288" y="3179763"/>
          <p14:tracePt t="24733" x="5357813" y="3179763"/>
          <p14:tracePt t="24771" x="5367338" y="3179763"/>
          <p14:tracePt t="24797" x="5375275" y="3179763"/>
          <p14:tracePt t="24821" x="5384800" y="3179763"/>
          <p14:tracePt t="24860" x="5394325" y="3179763"/>
          <p14:tracePt t="25054" x="5394325" y="3187700"/>
          <p14:tracePt t="25066" x="5384800" y="3197225"/>
          <p14:tracePt t="25082" x="5384800" y="3205163"/>
          <p14:tracePt t="25096" x="5375275" y="3205163"/>
          <p14:tracePt t="25113" x="5375275" y="3214688"/>
          <p14:tracePt t="25130" x="5348288" y="3259138"/>
          <p14:tracePt t="25147" x="5330825" y="3276600"/>
          <p14:tracePt t="25163" x="5322888" y="3295650"/>
          <p14:tracePt t="25181" x="5268913" y="3348038"/>
          <p14:tracePt t="25198" x="5259388" y="3348038"/>
          <p14:tracePt t="25213" x="5232400" y="3367088"/>
          <p14:tracePt t="25230" x="5224463" y="3375025"/>
          <p14:tracePt t="25247" x="5197475" y="3394075"/>
          <p14:tracePt t="25263" x="5180013" y="3419475"/>
          <p14:tracePt t="25280" x="5160963" y="3438525"/>
          <p14:tracePt t="25298" x="5133975" y="3446463"/>
          <p14:tracePt t="25314" x="5116513" y="3473450"/>
          <p14:tracePt t="25330" x="5081588" y="3500438"/>
          <p14:tracePt t="25348" x="5072063" y="3517900"/>
          <p14:tracePt t="25364" x="5054600" y="3527425"/>
          <p14:tracePt t="25381" x="5027613" y="3544888"/>
          <p14:tracePt t="25398" x="4965700" y="3598863"/>
          <p14:tracePt t="25414" x="4929188" y="3616325"/>
          <p14:tracePt t="25431" x="4902200" y="3643313"/>
          <p14:tracePt t="25448" x="4867275" y="3679825"/>
          <p14:tracePt t="25464" x="4867275" y="3687763"/>
          <p14:tracePt t="25481" x="4848225" y="3714750"/>
          <p14:tracePt t="25499" x="4840288" y="3732213"/>
          <p14:tracePt t="25514" x="4830763" y="3759200"/>
          <p14:tracePt t="25531" x="4822825" y="3776663"/>
          <p14:tracePt t="25548" x="4803775" y="3795713"/>
          <p14:tracePt t="25565" x="4795838" y="3822700"/>
          <p14:tracePt t="25582" x="4776788" y="3840163"/>
          <p14:tracePt t="25598" x="4768850" y="3867150"/>
          <p14:tracePt t="25602" x="4759325" y="3894138"/>
          <p14:tracePt t="25616" x="4751388" y="3902075"/>
          <p14:tracePt t="25632" x="4741863" y="3929063"/>
          <p14:tracePt t="25648" x="4732338" y="3938588"/>
          <p14:tracePt t="25665" x="4724400" y="3946525"/>
          <p14:tracePt t="25681" x="4705350" y="3973513"/>
          <p14:tracePt t="25719" x="4697413" y="3983038"/>
          <p14:tracePt t="25771" x="4687888" y="3973513"/>
          <p14:tracePt t="25783" x="4687888" y="3965575"/>
          <p14:tracePt t="25810" x="4679950" y="3946525"/>
          <p14:tracePt t="25822" x="4679950" y="3929063"/>
          <p14:tracePt t="25835" x="4670425" y="3911600"/>
          <p14:tracePt t="25850" x="4670425" y="3902075"/>
          <p14:tracePt t="25865" x="4670425" y="3875088"/>
          <p14:tracePt t="25882" x="4660900" y="3840163"/>
          <p14:tracePt t="25899" x="4660900" y="3786188"/>
          <p14:tracePt t="25916" x="4660900" y="3705225"/>
          <p14:tracePt t="25934" x="4670425" y="3616325"/>
          <p14:tracePt t="25949" x="4679950" y="3554413"/>
          <p14:tracePt t="25966" x="4697413" y="3394075"/>
          <p14:tracePt t="25982" x="4705350" y="3313113"/>
          <p14:tracePt t="25999" x="4714875" y="3268663"/>
          <p14:tracePt t="26016" x="4732338" y="3205163"/>
          <p14:tracePt t="26032" x="4741863" y="3179763"/>
          <p14:tracePt t="26051" x="4741863" y="3160713"/>
          <p14:tracePt t="26069" x="4751388" y="3152775"/>
          <p14:tracePt t="26083" x="4759325" y="3143250"/>
          <p14:tracePt t="26099" x="4768850" y="3143250"/>
          <p14:tracePt t="26116" x="4768850" y="3133725"/>
          <p14:tracePt t="26133" x="4803775" y="3108325"/>
          <p14:tracePt t="26150" x="4813300" y="3108325"/>
          <p14:tracePt t="26167" x="4840288" y="3089275"/>
          <p14:tracePt t="26183" x="4894263" y="3071813"/>
          <p14:tracePt t="26200" x="4911725" y="3062288"/>
          <p14:tracePt t="26217" x="4946650" y="3054350"/>
          <p14:tracePt t="26234" x="4991100" y="3044825"/>
          <p14:tracePt t="26250" x="5000625" y="3044825"/>
          <p14:tracePt t="26266" x="5010150" y="3044825"/>
          <p14:tracePt t="26283" x="5018088" y="3036888"/>
          <p14:tracePt t="26338" x="5018088" y="3044825"/>
          <p14:tracePt t="26351" x="5027613" y="3062288"/>
          <p14:tracePt t="26366" x="5037138" y="3089275"/>
          <p14:tracePt t="26382" x="5045075" y="3116263"/>
          <p14:tracePt t="26397" x="5045075" y="3160713"/>
          <p14:tracePt t="26410" x="5054600" y="3232150"/>
          <p14:tracePt t="26426" x="5054600" y="3276600"/>
          <p14:tracePt t="26440" x="5062538" y="3303588"/>
          <p14:tracePt t="26453" x="5062538" y="3330575"/>
          <p14:tracePt t="26467" x="5072063" y="3357563"/>
          <p14:tracePt t="26484" x="5072063" y="3375025"/>
          <p14:tracePt t="26502" x="5072063" y="3446463"/>
          <p14:tracePt t="26518" x="5072063" y="3465513"/>
          <p14:tracePt t="26534" x="5062538" y="3482975"/>
          <p14:tracePt t="26551" x="5062538" y="3517900"/>
          <p14:tracePt t="26568" x="5037138" y="3571875"/>
          <p14:tracePt t="26584" x="5027613" y="3589338"/>
          <p14:tracePt t="26601" x="5000625" y="3616325"/>
          <p14:tracePt t="26605" x="4973638" y="3643313"/>
          <p14:tracePt t="26618" x="4956175" y="3652838"/>
          <p14:tracePt t="26634" x="4929188" y="3670300"/>
          <p14:tracePt t="26651" x="4894263" y="3679825"/>
          <p14:tracePt t="26667" x="4867275" y="3687763"/>
          <p14:tracePt t="26684" x="4830763" y="3705225"/>
          <p14:tracePt t="26702" x="4803775" y="3705225"/>
          <p14:tracePt t="26718" x="4795838" y="3705225"/>
          <p14:tracePt t="26734" x="4786313" y="3705225"/>
          <p14:tracePt t="26751" x="4776788" y="3705225"/>
          <p14:tracePt t="26768" x="4768850" y="3697288"/>
          <p14:tracePt t="26786" x="4768850" y="3687763"/>
          <p14:tracePt t="26838" x="4768850" y="3679825"/>
          <p14:tracePt t="27031" x="4759325" y="3679825"/>
          <p14:tracePt t="27056" x="4741863" y="3679825"/>
          <p14:tracePt t="27070" x="4705350" y="3679825"/>
          <p14:tracePt t="27083" x="4670425" y="3687763"/>
          <p14:tracePt t="27095" x="4652963" y="3687763"/>
          <p14:tracePt t="27108" x="4633913" y="3687763"/>
          <p14:tracePt t="27121" x="4608513" y="3687763"/>
          <p14:tracePt t="27136" x="4581525" y="3687763"/>
          <p14:tracePt t="27152" x="4572000" y="3687763"/>
          <p14:tracePt t="27169" x="4554538" y="3687763"/>
          <p14:tracePt t="27186" x="4537075" y="3687763"/>
          <p14:tracePt t="27202" x="4537075" y="3679825"/>
          <p14:tracePt t="27219" x="4518025" y="3670300"/>
          <p14:tracePt t="27223" x="4510088" y="3660775"/>
          <p14:tracePt t="27236" x="4500563" y="3643313"/>
          <p14:tracePt t="27253" x="4500563" y="3633788"/>
          <p14:tracePt t="27269" x="4491038" y="3616325"/>
          <p14:tracePt t="27286" x="4483100" y="3589338"/>
          <p14:tracePt t="27289" x="4483100" y="3581400"/>
          <p14:tracePt t="27314" x="4483100" y="3571875"/>
          <p14:tracePt t="27327" x="4483100" y="3562350"/>
          <p14:tracePt t="27340" x="4483100" y="3554413"/>
          <p14:tracePt t="27379" x="4483100" y="3536950"/>
          <p14:tracePt t="27392" x="4491038" y="3536950"/>
          <p14:tracePt t="27406" x="4500563" y="3527425"/>
          <p14:tracePt t="27419" x="4510088" y="3517900"/>
          <p14:tracePt t="27436" x="4518025" y="3509963"/>
          <p14:tracePt t="27453" x="4545013" y="3500438"/>
          <p14:tracePt t="27470" x="4554538" y="3490913"/>
          <p14:tracePt t="27485" x="4589463" y="3482975"/>
          <p14:tracePt t="27501" x="4633913" y="3482975"/>
          <p14:tracePt t="27518" x="4652963" y="3473450"/>
          <p14:tracePt t="27535" x="4697413" y="3473450"/>
          <p14:tracePt t="27554" x="4724400" y="3473450"/>
          <p14:tracePt t="27570" x="4759325" y="3473450"/>
          <p14:tracePt t="27587" x="4795838" y="3473450"/>
          <p14:tracePt t="27604" x="4840288" y="3482975"/>
          <p14:tracePt t="27621" x="4867275" y="3490913"/>
          <p14:tracePt t="27639" x="4919663" y="3500438"/>
          <p14:tracePt t="27653" x="4973638" y="3517900"/>
          <p14:tracePt t="27670" x="5010150" y="3536950"/>
          <p14:tracePt t="27687" x="5062538" y="3562350"/>
          <p14:tracePt t="27704" x="5089525" y="3581400"/>
          <p14:tracePt t="27721" x="5099050" y="3589338"/>
          <p14:tracePt t="27737" x="5133975" y="3608388"/>
          <p14:tracePt t="27754" x="5153025" y="3616325"/>
          <p14:tracePt t="27771" x="5160963" y="3625850"/>
          <p14:tracePt t="27791" x="5180013" y="3643313"/>
          <p14:tracePt t="27804" x="5187950" y="3643313"/>
          <p14:tracePt t="27821" x="5197475" y="3652838"/>
          <p14:tracePt t="27838" x="5205413" y="3670300"/>
          <p14:tracePt t="27854" x="5232400" y="3697288"/>
          <p14:tracePt t="27871" x="5251450" y="3714750"/>
          <p14:tracePt t="27887" x="5268913" y="3732213"/>
          <p14:tracePt t="27905" x="5295900" y="3759200"/>
          <p14:tracePt t="27921" x="5313363" y="3776663"/>
          <p14:tracePt t="27937" x="5322888" y="3803650"/>
          <p14:tracePt t="27954" x="5330825" y="3813175"/>
          <p14:tracePt t="27957" x="5340350" y="3822700"/>
          <p14:tracePt t="27972" x="5340350" y="3848100"/>
          <p14:tracePt t="27987" x="5348288" y="3867150"/>
          <p14:tracePt t="28005" x="5357813" y="3875088"/>
          <p14:tracePt t="28024" x="5357813" y="3929063"/>
          <p14:tracePt t="28038" x="5367338" y="3946525"/>
          <p14:tracePt t="28055" x="5367338" y="3973513"/>
          <p14:tracePt t="28071" x="5384800" y="4044950"/>
          <p14:tracePt t="28089" x="5384800" y="4054475"/>
          <p14:tracePt t="28104" x="5384800" y="4062413"/>
          <p14:tracePt t="28122" x="5394325" y="4089400"/>
          <p14:tracePt t="28141" x="5402263" y="4125913"/>
          <p14:tracePt t="28154" x="5411788" y="4143375"/>
          <p14:tracePt t="28171" x="5411788" y="4170363"/>
          <p14:tracePt t="28188" x="5419725" y="4205288"/>
          <p14:tracePt t="28205" x="5419725" y="4241800"/>
          <p14:tracePt t="28222" x="5419725" y="4286250"/>
          <p14:tracePt t="28238" x="5419725" y="4313238"/>
          <p14:tracePt t="28258" x="5429250" y="4375150"/>
          <p14:tracePt t="28272" x="5429250" y="4384675"/>
          <p14:tracePt t="28288" x="5438775" y="4402138"/>
          <p14:tracePt t="28305" x="5438775" y="4456113"/>
          <p14:tracePt t="28322" x="5438775" y="4465638"/>
          <p14:tracePt t="28339" x="5438775" y="4473575"/>
          <p14:tracePt t="28355" x="5438775" y="4510088"/>
          <p14:tracePt t="28373" x="5438775" y="4518025"/>
          <p14:tracePt t="28389" x="5429250" y="4527550"/>
          <p14:tracePt t="28405" x="5429250" y="4545013"/>
          <p14:tracePt t="28422" x="5419725" y="4572000"/>
          <p14:tracePt t="28440" x="5411788" y="4598988"/>
          <p14:tracePt t="28456" x="5402263" y="4616450"/>
          <p14:tracePt t="28459" x="5402263" y="4625975"/>
          <p14:tracePt t="28474" x="5394325" y="4633913"/>
          <p14:tracePt t="28490" x="5384800" y="4643438"/>
          <p14:tracePt t="28505" x="5384800" y="4652963"/>
          <p14:tracePt t="28523" x="5375275" y="4670425"/>
          <p14:tracePt t="28540" x="5348288" y="4687888"/>
          <p14:tracePt t="28556" x="5330825" y="4697413"/>
          <p14:tracePt t="28573" x="5303838" y="4714875"/>
          <p14:tracePt t="28589" x="5295900" y="4714875"/>
          <p14:tracePt t="28606" x="5286375" y="4724400"/>
          <p14:tracePt t="28623" x="5268913" y="4732338"/>
          <p14:tracePt t="28658" x="5259388" y="4741863"/>
          <p14:tracePt t="28673" x="5251450" y="4751388"/>
          <p14:tracePt t="28691" x="5241925" y="4759325"/>
          <p14:tracePt t="28707" x="5232400" y="4768850"/>
          <p14:tracePt t="28724" x="5224463" y="4776788"/>
          <p14:tracePt t="28740" x="5224463" y="4786313"/>
          <p14:tracePt t="28744" x="5205413" y="4795838"/>
          <p14:tracePt t="28759" x="5197475" y="4813300"/>
          <p14:tracePt t="28773" x="5197475" y="4822825"/>
          <p14:tracePt t="28790" x="5187950" y="4830763"/>
          <p14:tracePt t="28808" x="5180013" y="4840288"/>
          <p14:tracePt t="28823" x="5170488" y="4848225"/>
          <p14:tracePt t="28840" x="5160963" y="4857750"/>
          <p14:tracePt t="28859" x="5153025" y="4857750"/>
          <p14:tracePt t="28876" x="5143500" y="4857750"/>
          <p14:tracePt t="28890" x="5143500" y="4867275"/>
          <p14:tracePt t="28907" x="5133975" y="4867275"/>
          <p14:tracePt t="28924" x="5126038" y="4867275"/>
          <p14:tracePt t="28940" x="5108575" y="4875213"/>
          <p14:tracePt t="28957" x="5108575" y="4884738"/>
          <p14:tracePt t="28974" x="5099050" y="4884738"/>
          <p14:tracePt t="28993" x="5081588" y="4884738"/>
          <p14:tracePt t="29007" x="5072063" y="4894263"/>
          <p14:tracePt t="29024" x="5037138" y="4902200"/>
          <p14:tracePt t="29041" x="5018088" y="4902200"/>
          <p14:tracePt t="29057" x="5010150" y="4911725"/>
          <p14:tracePt t="29074" x="4991100" y="4911725"/>
          <p14:tracePt t="29091" x="4956175" y="4919663"/>
          <p14:tracePt t="29109" x="4938713" y="4919663"/>
          <p14:tracePt t="29124" x="4929188" y="4929188"/>
          <p14:tracePt t="29141" x="4894263" y="4929188"/>
          <p14:tracePt t="29158" x="4875213" y="4929188"/>
          <p14:tracePt t="29175" x="4867275" y="4929188"/>
          <p14:tracePt t="29191" x="4857750" y="4929188"/>
          <p14:tracePt t="29208" x="4848225" y="4919663"/>
          <p14:tracePt t="29225" x="4840288" y="4919663"/>
          <p14:tracePt t="29244" x="4830763" y="4919663"/>
          <p14:tracePt t="29262" x="4822825" y="4911725"/>
          <p14:tracePt t="29275" x="4813300" y="4911725"/>
          <p14:tracePt t="29309" x="4803775" y="4902200"/>
          <p14:tracePt t="29322" x="4795838" y="4894263"/>
          <p14:tracePt t="29399" x="4803775" y="4894263"/>
          <p14:tracePt t="29438" x="4813300" y="4894263"/>
          <p14:tracePt t="29464" x="4822825" y="4894263"/>
          <p14:tracePt t="29476" x="4830763" y="4894263"/>
          <p14:tracePt t="29490" x="4840288" y="4894263"/>
          <p14:tracePt t="29514" x="4848225" y="4894263"/>
          <p14:tracePt t="29528" x="4857750" y="4894263"/>
          <p14:tracePt t="29541" x="4867275" y="4894263"/>
          <p14:tracePt t="29570" x="4875213" y="4884738"/>
          <p14:tracePt t="29584" x="4894263" y="4884738"/>
          <p14:tracePt t="29600" x="4919663" y="4867275"/>
          <p14:tracePt t="29618" x="4965700" y="4840288"/>
          <p14:tracePt t="29630" x="5018088" y="4803775"/>
          <p14:tracePt t="29646" x="5072063" y="4768850"/>
          <p14:tracePt t="29659" x="5099050" y="4741863"/>
          <p14:tracePt t="29676" x="5133975" y="4724400"/>
          <p14:tracePt t="29693" x="5197475" y="4660900"/>
          <p14:tracePt t="29709" x="5205413" y="4633913"/>
          <p14:tracePt t="29725" x="5224463" y="4616450"/>
          <p14:tracePt t="29743" x="5241925" y="4545013"/>
          <p14:tracePt t="29763" x="5251450" y="4483100"/>
          <p14:tracePt t="29776" x="5251450" y="4446588"/>
          <p14:tracePt t="29793" x="5251450" y="4411663"/>
          <p14:tracePt t="29810" x="5241925" y="4303713"/>
          <p14:tracePt t="29825" x="5241925" y="4241800"/>
          <p14:tracePt t="29843" x="5232400" y="4197350"/>
          <p14:tracePt t="29861" x="5205413" y="4062413"/>
          <p14:tracePt t="29878" x="5153025" y="3965575"/>
          <p14:tracePt t="29893" x="5099050" y="3875088"/>
          <p14:tracePt t="29910" x="5072063" y="3795713"/>
          <p14:tracePt t="29927" x="5054600" y="3759200"/>
          <p14:tracePt t="29947" x="5027613" y="3724275"/>
          <p14:tracePt t="29964" x="5010150" y="3670300"/>
          <p14:tracePt t="29977" x="5000625" y="3652838"/>
          <p14:tracePt t="29994" x="4991100" y="3625850"/>
          <p14:tracePt t="30010" x="4991100" y="3598863"/>
          <p14:tracePt t="30030" x="4983163" y="3589338"/>
          <p14:tracePt t="30044" x="4983163" y="3581400"/>
          <p14:tracePt t="30062" x="4983163" y="3571875"/>
          <p14:tracePt t="30077" x="4965700" y="3544888"/>
          <p14:tracePt t="30095" x="4956175" y="3517900"/>
          <p14:tracePt t="30110" x="4946650" y="3500438"/>
          <p14:tracePt t="30127" x="4938713" y="3490913"/>
          <p14:tracePt t="30144" x="4911725" y="3438525"/>
          <p14:tracePt t="30161" x="4902200" y="3419475"/>
          <p14:tracePt t="30177" x="4902200" y="3411538"/>
          <p14:tracePt t="30194" x="4894263" y="3394075"/>
          <p14:tracePt t="30272" x="4884738" y="3394075"/>
          <p14:tracePt t="30284" x="4875213" y="3394075"/>
          <p14:tracePt t="30311" x="4867275" y="3394075"/>
          <p14:tracePt t="30323" x="4857750" y="3402013"/>
          <p14:tracePt t="30336" x="4848225" y="3402013"/>
          <p14:tracePt t="30361" x="4840288" y="3402013"/>
          <p14:tracePt t="30375" x="4822825" y="3411538"/>
          <p14:tracePt t="30400" x="4813300" y="3411538"/>
          <p14:tracePt t="30414" x="4795838" y="3419475"/>
          <p14:tracePt t="30438" x="4786313" y="3419475"/>
          <p14:tracePt t="30465" x="4776788" y="3419475"/>
          <p14:tracePt t="30478" x="4768850" y="3419475"/>
          <p14:tracePt t="30491" x="4759325" y="3429000"/>
          <p14:tracePt t="30516" x="4751388" y="3429000"/>
          <p14:tracePt t="30543" x="4741863" y="3429000"/>
          <p14:tracePt t="30568" x="4732338" y="3429000"/>
          <p14:tracePt t="30581" x="4732338" y="3438525"/>
          <p14:tracePt t="30625" x="4724400" y="3438525"/>
          <p14:tracePt t="30668" x="4714875" y="3438525"/>
          <p14:tracePt t="30703" x="4705350" y="3438525"/>
          <p14:tracePt t="30714" x="4697413" y="3438525"/>
          <p14:tracePt t="30748" x="4687888" y="3446463"/>
          <p14:tracePt t="30785" x="4679950" y="3446463"/>
          <p14:tracePt t="30823" x="4670425" y="3446463"/>
          <p14:tracePt t="31171" x="4679950" y="3446463"/>
          <p14:tracePt t="31235" x="4687888" y="3446463"/>
          <p14:tracePt t="31274" x="4697413" y="3446463"/>
          <p14:tracePt t="31287" x="4705350" y="3446463"/>
          <p14:tracePt t="31326" x="4714875" y="3446463"/>
          <p14:tracePt t="31365" x="4724400" y="3446463"/>
          <p14:tracePt t="31416" x="4732338" y="3446463"/>
          <p14:tracePt t="31430" x="4741863" y="3438525"/>
          <p14:tracePt t="31455" x="4751388" y="3438525"/>
          <p14:tracePt t="31467" x="4768850" y="3438525"/>
          <p14:tracePt t="31483" x="4786313" y="3438525"/>
          <p14:tracePt t="31497" x="4795838" y="3438525"/>
          <p14:tracePt t="31514" x="4813300" y="3438525"/>
          <p14:tracePt t="31531" x="4857750" y="3455988"/>
          <p14:tracePt t="31548" x="4894263" y="3465513"/>
          <p14:tracePt t="31565" x="4929188" y="3482975"/>
          <p14:tracePt t="31581" x="4956175" y="3490913"/>
          <p14:tracePt t="31584" x="4965700" y="3490913"/>
          <p14:tracePt t="31598" x="4973638" y="3500438"/>
          <p14:tracePt t="31614" x="4991100" y="3517900"/>
          <p14:tracePt t="31635" x="5000625" y="3527425"/>
          <p14:tracePt t="31664" x="5010150" y="3536950"/>
          <p14:tracePt t="31680" x="5018088" y="3544888"/>
          <p14:tracePt t="31695" x="5027613" y="3554413"/>
          <p14:tracePt t="31722" x="5045075" y="3562350"/>
          <p14:tracePt t="31734" x="5054600" y="3581400"/>
          <p14:tracePt t="31750" x="5062538" y="3581400"/>
          <p14:tracePt t="31767" x="5062538" y="3589338"/>
          <p14:tracePt t="31781" x="5072063" y="3598863"/>
          <p14:tracePt t="31800" x="5081588" y="3608388"/>
          <p14:tracePt t="31825" x="5099050" y="3616325"/>
          <p14:tracePt t="31838" x="5099050" y="3625850"/>
          <p14:tracePt t="31864" x="5108575" y="3625850"/>
          <p14:tracePt t="31877" x="5108575" y="3633788"/>
          <p14:tracePt t="31889" x="5116513" y="3633788"/>
          <p14:tracePt t="31902" x="5126038" y="3633788"/>
          <p14:tracePt t="32173" x="5126038" y="3643313"/>
          <p14:tracePt t="32186" x="5116513" y="3643313"/>
          <p14:tracePt t="32212" x="5108575" y="3643313"/>
          <p14:tracePt t="32240" x="5099050" y="3643313"/>
          <p14:tracePt t="32251" x="5072063" y="3643313"/>
          <p14:tracePt t="32267" x="5045075" y="3643313"/>
          <p14:tracePt t="32283" x="5037138" y="3633788"/>
          <p14:tracePt t="32301" x="5010150" y="3625850"/>
          <p14:tracePt t="32316" x="4983163" y="3625850"/>
          <p14:tracePt t="32332" x="4956175" y="3616325"/>
          <p14:tracePt t="32350" x="4946650" y="3616325"/>
          <p14:tracePt t="32366" x="4919663" y="3608388"/>
          <p14:tracePt t="32383" x="4911725" y="3598863"/>
          <p14:tracePt t="32400" x="4894263" y="3598863"/>
          <p14:tracePt t="32404" x="4867275" y="3589338"/>
          <p14:tracePt t="32417" x="4848225" y="3581400"/>
          <p14:tracePt t="32434" x="4840288" y="3571875"/>
          <p14:tracePt t="32450" x="4813300" y="3544888"/>
          <p14:tracePt t="32466" x="4776788" y="3527425"/>
          <p14:tracePt t="32483" x="4741863" y="3500438"/>
          <p14:tracePt t="32503" x="4732338" y="3500438"/>
          <p14:tracePt t="32517" x="4724400" y="3490913"/>
          <p14:tracePt t="32533" x="4687888" y="3482975"/>
          <p14:tracePt t="32550" x="4679950" y="3473450"/>
          <p14:tracePt t="32567" x="4670425" y="3465513"/>
          <p14:tracePt t="32586" x="4660900" y="3465513"/>
          <p14:tracePt t="32601" x="4643438" y="3455988"/>
          <p14:tracePt t="32623" x="4633913" y="3455988"/>
          <p14:tracePt t="32637" x="4625975" y="3455988"/>
          <p14:tracePt t="32677" x="4616450" y="3455988"/>
          <p14:tracePt t="32705" x="4608513" y="3455988"/>
          <p14:tracePt t="32769" x="4598988" y="3455988"/>
          <p14:tracePt t="32907" x="4608513" y="3455988"/>
          <p14:tracePt t="32934" x="4616450" y="3455988"/>
          <p14:tracePt t="32959" x="4625975" y="3455988"/>
          <p14:tracePt t="32972" x="4633913" y="3455988"/>
          <p14:tracePt t="32999" x="4643438" y="3455988"/>
          <p14:tracePt t="33023" x="4652963" y="3455988"/>
          <p14:tracePt t="33050" x="4660900" y="3455988"/>
          <p14:tracePt t="33062" x="4670425" y="3455988"/>
          <p14:tracePt t="33088" x="4679950" y="3455988"/>
          <p14:tracePt t="33102" x="4697413" y="3455988"/>
          <p14:tracePt t="33115" x="4714875" y="3455988"/>
          <p14:tracePt t="33127" x="4724400" y="3455988"/>
          <p14:tracePt t="33139" x="4751388" y="3455988"/>
          <p14:tracePt t="33154" x="4776788" y="3455988"/>
          <p14:tracePt t="33168" x="4786313" y="3455988"/>
          <p14:tracePt t="33185" x="4803775" y="3455988"/>
          <p14:tracePt t="33202" x="4813300" y="3455988"/>
          <p14:tracePt t="33218" x="4840288" y="3465513"/>
          <p14:tracePt t="33235" x="4867275" y="3465513"/>
          <p14:tracePt t="33268" x="4894263" y="3482975"/>
          <p14:tracePt t="33294" x="4902200" y="3482975"/>
          <p14:tracePt t="33321" x="4911725" y="3490913"/>
          <p14:tracePt t="33333" x="4929188" y="3490913"/>
          <p14:tracePt t="33346" x="4938713" y="3490913"/>
          <p14:tracePt t="33360" x="4938713" y="3500438"/>
          <p14:tracePt t="33372" x="4946650" y="3500438"/>
          <p14:tracePt t="33409" x="4956175" y="3509963"/>
          <p14:tracePt t="33424" x="4965700" y="3517900"/>
          <p14:tracePt t="33439" x="4973638" y="3517900"/>
          <p14:tracePt t="33462" x="4983163" y="3527425"/>
          <p14:tracePt t="33476" x="4991100" y="3544888"/>
          <p14:tracePt t="33488" x="5000625" y="3544888"/>
          <p14:tracePt t="33504" x="5000625" y="3554413"/>
          <p14:tracePt t="33519" x="5010150" y="3554413"/>
          <p14:tracePt t="33536" x="5010150" y="3562350"/>
          <p14:tracePt t="33552" x="5037138" y="3589338"/>
          <p14:tracePt t="33569" x="5045075" y="3589338"/>
          <p14:tracePt t="33588" x="5045075" y="3598863"/>
          <p14:tracePt t="33603" x="5072063" y="3616325"/>
          <p14:tracePt t="33636" x="5081588" y="3625850"/>
          <p14:tracePt t="33656" x="5089525" y="3625850"/>
          <p14:tracePt t="33670" x="5099050" y="3633788"/>
          <p14:tracePt t="33686" x="5108575" y="3643313"/>
          <p14:tracePt t="33711" x="5116513" y="3643313"/>
          <p14:tracePt t="33742" x="5126038" y="3652838"/>
          <p14:tracePt t="33755" x="5133975" y="3652838"/>
          <p14:tracePt t="33771" x="5133975" y="3660775"/>
          <p14:tracePt t="33786" x="5143500" y="3660775"/>
          <p14:tracePt t="33810" x="5153025" y="3670300"/>
          <p14:tracePt t="33871" x="5160963" y="3679825"/>
          <p14:tracePt t="33885" x="5170488" y="3679825"/>
          <p14:tracePt t="33948" x="5180013" y="3679825"/>
          <p14:tracePt t="34348" x="5170488" y="3679825"/>
          <p14:tracePt t="34361" x="5160963" y="3679825"/>
          <p14:tracePt t="34374" x="5143500" y="3679825"/>
          <p14:tracePt t="34388" x="5126038" y="3670300"/>
          <p14:tracePt t="34405" x="5108575" y="3660775"/>
          <p14:tracePt t="34422" x="5099050" y="3660775"/>
          <p14:tracePt t="34438" x="5072063" y="3643313"/>
          <p14:tracePt t="34455" x="5037138" y="3633788"/>
          <p14:tracePt t="34474" x="4991100" y="3616325"/>
          <p14:tracePt t="34489" x="4956175" y="3589338"/>
          <p14:tracePt t="34504" x="4938713" y="3571875"/>
          <p14:tracePt t="34521" x="4911725" y="3562350"/>
          <p14:tracePt t="34537" x="4884738" y="3544888"/>
          <p14:tracePt t="34554" x="4857750" y="3536950"/>
          <p14:tracePt t="34572" x="4848225" y="3527425"/>
          <p14:tracePt t="34590" x="4830763" y="3527425"/>
          <p14:tracePt t="34606" x="4813300" y="3517900"/>
          <p14:tracePt t="34622" x="4813300" y="3509963"/>
          <p14:tracePt t="34639" x="4803775" y="3509963"/>
          <p14:tracePt t="34658" x="4786313" y="3509963"/>
          <p14:tracePt t="34683" x="4776788" y="3509963"/>
          <p14:tracePt t="34709" x="4768850" y="3509963"/>
          <p14:tracePt t="34722" x="4759325" y="3509963"/>
          <p14:tracePt t="34735" x="4751388" y="3509963"/>
          <p14:tracePt t="34768" x="4724400" y="3509963"/>
          <p14:tracePt t="34782" x="4705350" y="3509963"/>
          <p14:tracePt t="34795" x="4697413" y="3509963"/>
          <p14:tracePt t="34812" x="4679950" y="3509963"/>
          <p14:tracePt t="34837" x="4670425" y="3509963"/>
          <p14:tracePt t="34860" x="4660900" y="3509963"/>
          <p14:tracePt t="34911" x="4652963" y="3509963"/>
          <p14:tracePt t="34924" x="4643438" y="3509963"/>
          <p14:tracePt t="35413" x="4652963" y="3509963"/>
          <p14:tracePt t="35478" x="4660900" y="3509963"/>
          <p14:tracePt t="35568" x="4670425" y="3509963"/>
          <p14:tracePt t="35633" x="4679950" y="3509963"/>
          <p14:tracePt t="35659" x="4687888" y="3509963"/>
          <p14:tracePt t="35710" x="4697413" y="3509963"/>
          <p14:tracePt t="35737" x="4705350" y="3509963"/>
          <p14:tracePt t="35779" x="4714875" y="3509963"/>
          <p14:tracePt t="35791" x="4724400" y="3509963"/>
          <p14:tracePt t="35822" x="4732338" y="3509963"/>
          <p14:tracePt t="35851" x="4741863" y="3509963"/>
          <p14:tracePt t="35876" x="4759325" y="3509963"/>
          <p14:tracePt t="35888" x="4768850" y="3509963"/>
          <p14:tracePt t="35901" x="4776788" y="3509963"/>
          <p14:tracePt t="35913" x="4795838" y="3509963"/>
          <p14:tracePt t="35927" x="4822825" y="3509963"/>
          <p14:tracePt t="35943" x="4840288" y="3509963"/>
          <p14:tracePt t="35959" x="4857750" y="3509963"/>
          <p14:tracePt t="35978" x="4875213" y="3517900"/>
          <p14:tracePt t="35993" x="4894263" y="3517900"/>
          <p14:tracePt t="36010" x="4894263" y="3527425"/>
          <p14:tracePt t="36028" x="4902200" y="3527425"/>
          <p14:tracePt t="36045" x="4911725" y="3527425"/>
          <p14:tracePt t="36059" x="4919663" y="3536950"/>
          <p14:tracePt t="36077" x="4929188" y="3536950"/>
          <p14:tracePt t="36094" x="4938713" y="3536950"/>
          <p14:tracePt t="36110" x="4946650" y="3544888"/>
          <p14:tracePt t="36132" x="4956175" y="3544888"/>
          <p14:tracePt t="36145" x="4956175" y="3554413"/>
          <p14:tracePt t="36160" x="4965700" y="3562350"/>
          <p14:tracePt t="36183" x="4973638" y="3562350"/>
          <p14:tracePt t="36197" x="4991100" y="3581400"/>
          <p14:tracePt t="36224" x="5000625" y="3589338"/>
          <p14:tracePt t="36236" x="5010150" y="3589338"/>
          <p14:tracePt t="36249" x="5010150" y="3598863"/>
          <p14:tracePt t="36262" x="5018088" y="3598863"/>
          <p14:tracePt t="36278" x="5027613" y="3608388"/>
          <p14:tracePt t="36294" x="5037138" y="3616325"/>
          <p14:tracePt t="36313" x="5045075" y="3616325"/>
          <p14:tracePt t="36328" x="5054600" y="3625850"/>
          <p14:tracePt t="36343" x="5062538" y="3625850"/>
          <p14:tracePt t="36364" x="5072063" y="3625850"/>
          <p14:tracePt t="36379" x="5072063" y="3633788"/>
          <p14:tracePt t="36395" x="5081588" y="3633788"/>
          <p14:tracePt t="36429" x="5089525" y="3633788"/>
          <p14:tracePt t="36442" x="5099050" y="3633788"/>
          <p14:tracePt t="36506" x="5108575" y="3633788"/>
          <p14:tracePt t="36570" x="5116513" y="3633788"/>
          <p14:tracePt t="36609" x="5126038" y="3643313"/>
          <p14:tracePt t="36623" x="5126038" y="3652838"/>
          <p14:tracePt t="36636" x="5133975" y="3652838"/>
          <p14:tracePt t="36648" x="5143500" y="3660775"/>
          <p14:tracePt t="36674" x="5153025" y="3660775"/>
          <p14:tracePt t="36712" x="5160963" y="3670300"/>
          <p14:tracePt t="36982" x="5160963" y="3679825"/>
          <p14:tracePt t="37214" x="5153025" y="3670300"/>
          <p14:tracePt t="37239" x="5143500" y="3670300"/>
          <p14:tracePt t="37252" x="5116513" y="3660775"/>
          <p14:tracePt t="37266" x="5089525" y="3652838"/>
          <p14:tracePt t="37281" x="5062538" y="3652838"/>
          <p14:tracePt t="37296" x="5037138" y="3643313"/>
          <p14:tracePt t="37312" x="5000625" y="3633788"/>
          <p14:tracePt t="37330" x="4875213" y="3608388"/>
          <p14:tracePt t="37347" x="4848225" y="3598863"/>
          <p14:tracePt t="37363" x="4830763" y="3598863"/>
          <p14:tracePt t="37380" x="4786313" y="3598863"/>
          <p14:tracePt t="37397" x="4776788" y="3598863"/>
          <p14:tracePt t="37413" x="4768850" y="3598863"/>
          <p14:tracePt t="37433" x="4759325" y="3598863"/>
          <p14:tracePt t="37448" x="4751388" y="3598863"/>
          <p14:tracePt t="37463" x="4741863" y="3598863"/>
          <p14:tracePt t="37485" x="4714875" y="3589338"/>
          <p14:tracePt t="37498" x="4697413" y="3589338"/>
          <p14:tracePt t="37514" x="4687888" y="3589338"/>
          <p14:tracePt t="37530" x="4670425" y="3581400"/>
          <p14:tracePt t="37547" x="4643438" y="3571875"/>
          <p14:tracePt t="37564" x="4625975" y="3562350"/>
          <p14:tracePt t="37580" x="4608513" y="3554413"/>
          <p14:tracePt t="37601" x="4598988" y="3554413"/>
          <p14:tracePt t="37615" x="4598988" y="3544888"/>
          <p14:tracePt t="37630" x="4589463" y="3544888"/>
          <p14:tracePt t="37648" x="4581525" y="3536950"/>
          <p14:tracePt t="37664" x="4572000" y="3536950"/>
          <p14:tracePt t="37691" x="4562475" y="3527425"/>
          <p14:tracePt t="37729" x="4554538" y="3527425"/>
          <p14:tracePt t="37862" x="4554538" y="3517900"/>
          <p14:tracePt t="37924" x="4562475" y="3517900"/>
          <p14:tracePt t="37958" x="4572000" y="3517900"/>
          <p14:tracePt t="37996" x="4581525" y="3517900"/>
          <p14:tracePt t="38023" x="4589463" y="3517900"/>
          <p14:tracePt t="38035" x="4598988" y="3517900"/>
          <p14:tracePt t="38061" x="4598988" y="3527425"/>
          <p14:tracePt t="38074" x="4608513" y="3527425"/>
          <p14:tracePt t="38100" x="4616450" y="3527425"/>
          <p14:tracePt t="38138" x="4616450" y="3536950"/>
          <p14:tracePt t="38151" x="4625975" y="3536950"/>
          <p14:tracePt t="38370" x="4625975" y="3544888"/>
          <p14:tracePt t="38383" x="4633913" y="3544888"/>
          <p14:tracePt t="38412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462C4CF-52F2-49D6-A0A0-34C0E18A620A}" type="slidenum">
              <a:rPr lang="en-US" altLang="en-US" sz="1400"/>
              <a:t>4</a:t>
            </a:fld>
            <a:endParaRPr lang="en-US" altLang="en-US" sz="1400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Considerations for Disk Based Dictionary Structures</a:t>
            </a:r>
          </a:p>
        </p:txBody>
      </p:sp>
      <p:sp>
        <p:nvSpPr>
          <p:cNvPr id="7172" name="Text Box 3"/>
          <p:cNvSpPr txBox="1">
            <a:spLocks noChangeArrowheads="1"/>
          </p:cNvSpPr>
          <p:nvPr/>
        </p:nvSpPr>
        <p:spPr bwMode="auto">
          <a:xfrm>
            <a:off x="533400" y="1676400"/>
            <a:ext cx="815340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400">
                <a:latin typeface="Arial" panose="020B0604020202020204" pitchFamily="34" charset="0"/>
              </a:rPr>
              <a:t>Use a disk-based method when the dictionary is too big to fit in RAM at once.</a:t>
            </a:r>
          </a:p>
          <a:p>
            <a:endParaRPr lang="en-US" altLang="en-US" sz="2400">
              <a:latin typeface="Arial" panose="020B0604020202020204" pitchFamily="34" charset="0"/>
            </a:endParaRPr>
          </a:p>
          <a:p>
            <a:r>
              <a:rPr lang="en-US" altLang="en-US" sz="2400">
                <a:latin typeface="Arial" panose="020B0604020202020204" pitchFamily="34" charset="0"/>
              </a:rPr>
              <a:t>Minimize the expected or worst-case number of disk accesses for the essential operations (put, get, remove).</a:t>
            </a:r>
          </a:p>
          <a:p>
            <a:endParaRPr lang="en-US" altLang="en-US" sz="2400">
              <a:latin typeface="Arial" panose="020B0604020202020204" pitchFamily="34" charset="0"/>
            </a:endParaRPr>
          </a:p>
          <a:p>
            <a:r>
              <a:rPr lang="en-US" altLang="en-US" sz="2400">
                <a:latin typeface="Arial" panose="020B0604020202020204" pitchFamily="34" charset="0"/>
              </a:rPr>
              <a:t>Keep space requirements reasonable --  O(n).</a:t>
            </a:r>
          </a:p>
          <a:p>
            <a:endParaRPr lang="en-US" altLang="en-US" sz="2400">
              <a:latin typeface="Arial" panose="020B0604020202020204" pitchFamily="34" charset="0"/>
            </a:endParaRPr>
          </a:p>
          <a:p>
            <a:r>
              <a:rPr lang="en-US" altLang="en-US" sz="2400">
                <a:latin typeface="Arial" panose="020B0604020202020204" pitchFamily="34" charset="0"/>
              </a:rPr>
              <a:t>Methods based on binary trees, such as red-black search trees, are not optimal for disk-based representations.  The number of disk accesses can be greatly reduced by using </a:t>
            </a:r>
            <a:r>
              <a:rPr lang="en-US" altLang="en-US" sz="2400" i="1">
                <a:latin typeface="Arial" panose="020B0604020202020204" pitchFamily="34" charset="0"/>
              </a:rPr>
              <a:t>m</a:t>
            </a:r>
            <a:r>
              <a:rPr lang="en-US" altLang="en-US" sz="2400">
                <a:latin typeface="Arial" panose="020B0604020202020204" pitchFamily="34" charset="0"/>
              </a:rPr>
              <a:t>-way search trees.</a:t>
            </a:r>
            <a:endParaRPr lang="en-US" altLang="en-US">
              <a:latin typeface="Arial" panose="020B060402020202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017"/>
    </mc:Choice>
    <mc:Fallback xmlns:p15="http://schemas.microsoft.com/office/powerpoint/2012/main" xmlns="">
      <p:transition spd="slow" advTm="96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98E5ECD-6E5D-40D5-8712-DF4134460077}" type="slidenum">
              <a:rPr lang="en-US" altLang="en-US" sz="1400"/>
              <a:t>5</a:t>
            </a:fld>
            <a:endParaRPr lang="en-US" altLang="en-US" sz="140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Indexed Sequential Access Method (ISAM)</a:t>
            </a:r>
          </a:p>
        </p:txBody>
      </p:sp>
      <p:sp>
        <p:nvSpPr>
          <p:cNvPr id="8196" name="Text Box 3"/>
          <p:cNvSpPr txBox="1">
            <a:spLocks noChangeArrowheads="1"/>
          </p:cNvSpPr>
          <p:nvPr/>
        </p:nvSpPr>
        <p:spPr bwMode="auto">
          <a:xfrm>
            <a:off x="838200" y="2438400"/>
            <a:ext cx="7467600" cy="308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800">
                <a:latin typeface="Arial" panose="020B0604020202020204" pitchFamily="34" charset="0"/>
              </a:rPr>
              <a:t>Store </a:t>
            </a:r>
            <a:r>
              <a:rPr lang="en-US" altLang="en-US" sz="2800" i="1">
                <a:latin typeface="Arial" panose="020B0604020202020204" pitchFamily="34" charset="0"/>
              </a:rPr>
              <a:t>m</a:t>
            </a:r>
            <a:r>
              <a:rPr lang="en-US" altLang="en-US" sz="2800">
                <a:latin typeface="Arial" panose="020B0604020202020204" pitchFamily="34" charset="0"/>
              </a:rPr>
              <a:t> records in each disk block.</a:t>
            </a:r>
          </a:p>
          <a:p>
            <a:endParaRPr lang="en-US" altLang="en-US" sz="2800">
              <a:latin typeface="Arial" panose="020B0604020202020204" pitchFamily="34" charset="0"/>
            </a:endParaRPr>
          </a:p>
          <a:p>
            <a:r>
              <a:rPr lang="en-US" altLang="en-US" sz="2800">
                <a:latin typeface="Arial" panose="020B0604020202020204" pitchFamily="34" charset="0"/>
              </a:rPr>
              <a:t>Use an index that consists of an </a:t>
            </a:r>
            <a:r>
              <a:rPr lang="en-US" altLang="en-US" sz="2800" i="1">
                <a:latin typeface="Arial" panose="020B0604020202020204" pitchFamily="34" charset="0"/>
              </a:rPr>
              <a:t>array</a:t>
            </a:r>
            <a:r>
              <a:rPr lang="en-US" altLang="en-US" sz="2800">
                <a:latin typeface="Arial" panose="020B0604020202020204" pitchFamily="34" charset="0"/>
              </a:rPr>
              <a:t> with one element for each disk block, holding a copy of the largest key that occurs in that block.</a:t>
            </a:r>
          </a:p>
          <a:p>
            <a:endParaRPr lang="en-US" altLang="en-US" sz="2800">
              <a:latin typeface="Arial" panose="020B060402020202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580"/>
    </mc:Choice>
    <mc:Fallback xmlns:p15="http://schemas.microsoft.com/office/powerpoint/2012/main" xmlns="">
      <p:transition spd="slow" advTm="100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4D3655A-265F-4DC7-A151-01D7DDD407F8}" type="slidenum">
              <a:rPr lang="en-US" altLang="en-US" sz="1400"/>
              <a:t>6</a:t>
            </a:fld>
            <a:endParaRPr lang="en-US" altLang="en-US" sz="1400"/>
          </a:p>
        </p:txBody>
      </p:sp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ISAM (Continued)</a:t>
            </a:r>
          </a:p>
        </p:txBody>
      </p:sp>
      <p:sp>
        <p:nvSpPr>
          <p:cNvPr id="9220" name="Oval 4"/>
          <p:cNvSpPr>
            <a:spLocks noChangeArrowheads="1"/>
          </p:cNvSpPr>
          <p:nvPr/>
        </p:nvSpPr>
        <p:spPr bwMode="auto">
          <a:xfrm>
            <a:off x="2971800" y="2057400"/>
            <a:ext cx="2819400" cy="2819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1" name="Oval 5"/>
          <p:cNvSpPr>
            <a:spLocks noChangeArrowheads="1"/>
          </p:cNvSpPr>
          <p:nvPr/>
        </p:nvSpPr>
        <p:spPr bwMode="auto">
          <a:xfrm>
            <a:off x="3200400" y="2286000"/>
            <a:ext cx="2362200" cy="2362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2" name="Oval 6"/>
          <p:cNvSpPr>
            <a:spLocks noChangeArrowheads="1"/>
          </p:cNvSpPr>
          <p:nvPr/>
        </p:nvSpPr>
        <p:spPr bwMode="auto">
          <a:xfrm>
            <a:off x="3352800" y="2438400"/>
            <a:ext cx="2057400" cy="2057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3" name="Oval 7"/>
          <p:cNvSpPr>
            <a:spLocks noChangeArrowheads="1"/>
          </p:cNvSpPr>
          <p:nvPr/>
        </p:nvSpPr>
        <p:spPr bwMode="auto">
          <a:xfrm>
            <a:off x="3505200" y="2590800"/>
            <a:ext cx="1752600" cy="175260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4" name="Oval 8"/>
          <p:cNvSpPr>
            <a:spLocks noChangeArrowheads="1"/>
          </p:cNvSpPr>
          <p:nvPr/>
        </p:nvSpPr>
        <p:spPr bwMode="auto">
          <a:xfrm>
            <a:off x="3657600" y="2743200"/>
            <a:ext cx="1447800" cy="14478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5" name="Line 9"/>
          <p:cNvSpPr>
            <a:spLocks noChangeShapeType="1"/>
          </p:cNvSpPr>
          <p:nvPr/>
        </p:nvSpPr>
        <p:spPr bwMode="auto">
          <a:xfrm>
            <a:off x="2971800" y="3429000"/>
            <a:ext cx="2819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6" name="Line 10"/>
          <p:cNvSpPr>
            <a:spLocks noChangeShapeType="1"/>
          </p:cNvSpPr>
          <p:nvPr/>
        </p:nvSpPr>
        <p:spPr bwMode="auto">
          <a:xfrm flipH="1">
            <a:off x="4419600" y="2057400"/>
            <a:ext cx="0" cy="2819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7" name="Line 11"/>
          <p:cNvSpPr>
            <a:spLocks noChangeShapeType="1"/>
          </p:cNvSpPr>
          <p:nvPr/>
        </p:nvSpPr>
        <p:spPr bwMode="auto">
          <a:xfrm>
            <a:off x="3352800" y="2514600"/>
            <a:ext cx="213360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8" name="Line 12"/>
          <p:cNvSpPr>
            <a:spLocks noChangeShapeType="1"/>
          </p:cNvSpPr>
          <p:nvPr/>
        </p:nvSpPr>
        <p:spPr bwMode="auto">
          <a:xfrm flipH="1">
            <a:off x="3352800" y="2438400"/>
            <a:ext cx="2057400" cy="2057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9" name="Rectangle 13"/>
          <p:cNvSpPr>
            <a:spLocks noChangeArrowheads="1"/>
          </p:cNvSpPr>
          <p:nvPr/>
        </p:nvSpPr>
        <p:spPr bwMode="auto">
          <a:xfrm>
            <a:off x="990600" y="5105400"/>
            <a:ext cx="609600" cy="533400"/>
          </a:xfrm>
          <a:prstGeom prst="rect">
            <a:avLst/>
          </a:prstGeom>
          <a:solidFill>
            <a:srgbClr val="FFCCFF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0" name="Rectangle 14"/>
          <p:cNvSpPr>
            <a:spLocks noChangeArrowheads="1"/>
          </p:cNvSpPr>
          <p:nvPr/>
        </p:nvSpPr>
        <p:spPr bwMode="auto">
          <a:xfrm>
            <a:off x="1066800" y="5181600"/>
            <a:ext cx="5365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1.7</a:t>
            </a:r>
          </a:p>
        </p:txBody>
      </p:sp>
      <p:sp>
        <p:nvSpPr>
          <p:cNvPr id="9231" name="Rectangle 15"/>
          <p:cNvSpPr>
            <a:spLocks noChangeArrowheads="1"/>
          </p:cNvSpPr>
          <p:nvPr/>
        </p:nvSpPr>
        <p:spPr bwMode="auto">
          <a:xfrm>
            <a:off x="1600200" y="5105400"/>
            <a:ext cx="609600" cy="533400"/>
          </a:xfrm>
          <a:prstGeom prst="rect">
            <a:avLst/>
          </a:prstGeom>
          <a:solidFill>
            <a:srgbClr val="FFCCFF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2" name="Rectangle 16"/>
          <p:cNvSpPr>
            <a:spLocks noChangeArrowheads="1"/>
          </p:cNvSpPr>
          <p:nvPr/>
        </p:nvSpPr>
        <p:spPr bwMode="auto">
          <a:xfrm>
            <a:off x="1676400" y="5181600"/>
            <a:ext cx="5365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5.1</a:t>
            </a:r>
          </a:p>
        </p:txBody>
      </p:sp>
      <p:sp>
        <p:nvSpPr>
          <p:cNvPr id="9233" name="Rectangle 17"/>
          <p:cNvSpPr>
            <a:spLocks noChangeArrowheads="1"/>
          </p:cNvSpPr>
          <p:nvPr/>
        </p:nvSpPr>
        <p:spPr bwMode="auto">
          <a:xfrm>
            <a:off x="2209800" y="5105400"/>
            <a:ext cx="609600" cy="533400"/>
          </a:xfrm>
          <a:prstGeom prst="rect">
            <a:avLst/>
          </a:prstGeom>
          <a:solidFill>
            <a:srgbClr val="FFCCFF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4" name="Rectangle 18"/>
          <p:cNvSpPr>
            <a:spLocks noChangeArrowheads="1"/>
          </p:cNvSpPr>
          <p:nvPr/>
        </p:nvSpPr>
        <p:spPr bwMode="auto">
          <a:xfrm>
            <a:off x="2209800" y="5181600"/>
            <a:ext cx="6778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21.2</a:t>
            </a:r>
          </a:p>
        </p:txBody>
      </p:sp>
      <p:sp>
        <p:nvSpPr>
          <p:cNvPr id="9235" name="Rectangle 19"/>
          <p:cNvSpPr>
            <a:spLocks noChangeArrowheads="1"/>
          </p:cNvSpPr>
          <p:nvPr/>
        </p:nvSpPr>
        <p:spPr bwMode="auto">
          <a:xfrm>
            <a:off x="2819400" y="5105400"/>
            <a:ext cx="609600" cy="533400"/>
          </a:xfrm>
          <a:prstGeom prst="rect">
            <a:avLst/>
          </a:prstGeom>
          <a:solidFill>
            <a:srgbClr val="FFCCFF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6" name="Rectangle 20"/>
          <p:cNvSpPr>
            <a:spLocks noChangeArrowheads="1"/>
          </p:cNvSpPr>
          <p:nvPr/>
        </p:nvSpPr>
        <p:spPr bwMode="auto">
          <a:xfrm>
            <a:off x="2819400" y="5181600"/>
            <a:ext cx="6778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26.8</a:t>
            </a:r>
          </a:p>
        </p:txBody>
      </p:sp>
      <p:sp>
        <p:nvSpPr>
          <p:cNvPr id="9237" name="Rectangle 21"/>
          <p:cNvSpPr>
            <a:spLocks noChangeArrowheads="1"/>
          </p:cNvSpPr>
          <p:nvPr/>
        </p:nvSpPr>
        <p:spPr bwMode="auto">
          <a:xfrm>
            <a:off x="3429000" y="5105400"/>
            <a:ext cx="3505200" cy="533400"/>
          </a:xfrm>
          <a:prstGeom prst="rect">
            <a:avLst/>
          </a:prstGeom>
          <a:solidFill>
            <a:srgbClr val="FFCCFF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8" name="Rectangle 28"/>
          <p:cNvSpPr>
            <a:spLocks noChangeArrowheads="1"/>
          </p:cNvSpPr>
          <p:nvPr/>
        </p:nvSpPr>
        <p:spPr bwMode="auto">
          <a:xfrm>
            <a:off x="3581400" y="5181600"/>
            <a:ext cx="533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latin typeface="Arial" panose="020B0604020202020204" pitchFamily="34" charset="0"/>
              </a:rPr>
              <a:t>. . .</a:t>
            </a:r>
          </a:p>
        </p:txBody>
      </p:sp>
      <p:cxnSp>
        <p:nvCxnSpPr>
          <p:cNvPr id="9239" name="AutoShape 29"/>
          <p:cNvCxnSpPr>
            <a:cxnSpLocks noChangeShapeType="1"/>
            <a:stCxn id="9229" idx="0"/>
            <a:endCxn id="9220" idx="2"/>
          </p:cNvCxnSpPr>
          <p:nvPr/>
        </p:nvCxnSpPr>
        <p:spPr bwMode="auto">
          <a:xfrm rot="-5400000">
            <a:off x="1314450" y="3448050"/>
            <a:ext cx="1638300" cy="1676400"/>
          </a:xfrm>
          <a:prstGeom prst="curvedConnector2">
            <a:avLst/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40" name="AutoShape 30"/>
          <p:cNvCxnSpPr>
            <a:cxnSpLocks noChangeShapeType="1"/>
            <a:stCxn id="9231" idx="0"/>
            <a:endCxn id="9228" idx="1"/>
          </p:cNvCxnSpPr>
          <p:nvPr/>
        </p:nvCxnSpPr>
        <p:spPr bwMode="auto">
          <a:xfrm rot="-5400000">
            <a:off x="2323306" y="4075907"/>
            <a:ext cx="611187" cy="1447800"/>
          </a:xfrm>
          <a:prstGeom prst="curvedConnector3">
            <a:avLst>
              <a:gd name="adj1" fmla="val 49870"/>
            </a:avLst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41" name="AutoShape 31"/>
          <p:cNvCxnSpPr>
            <a:cxnSpLocks noChangeShapeType="1"/>
            <a:stCxn id="9233" idx="0"/>
            <a:endCxn id="9226" idx="1"/>
          </p:cNvCxnSpPr>
          <p:nvPr/>
        </p:nvCxnSpPr>
        <p:spPr bwMode="auto">
          <a:xfrm rot="-5400000">
            <a:off x="3352800" y="4038600"/>
            <a:ext cx="228600" cy="1905000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42" name="AutoShape 32"/>
          <p:cNvCxnSpPr>
            <a:cxnSpLocks noChangeShapeType="1"/>
            <a:stCxn id="9237" idx="0"/>
            <a:endCxn id="9221" idx="7"/>
          </p:cNvCxnSpPr>
          <p:nvPr/>
        </p:nvCxnSpPr>
        <p:spPr bwMode="auto">
          <a:xfrm rot="-5400000">
            <a:off x="3962400" y="3851275"/>
            <a:ext cx="2473325" cy="34925"/>
          </a:xfrm>
          <a:prstGeom prst="curvedConnector5">
            <a:avLst>
              <a:gd name="adj1" fmla="val 9241"/>
              <a:gd name="adj2" fmla="val 1745454"/>
              <a:gd name="adj3" fmla="val 123236"/>
            </a:avLst>
          </a:prstGeom>
          <a:noFill/>
          <a:ln w="9525">
            <a:solidFill>
              <a:schemeClr val="tx1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59"/>
    </mc:Choice>
    <mc:Fallback xmlns:p15="http://schemas.microsoft.com/office/powerpoint/2012/main" xmlns="">
      <p:transition spd="slow" advTm="49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634" x="4625975" y="3625850"/>
          <p14:tracePt t="5910" x="4616450" y="3633788"/>
          <p14:tracePt t="5949" x="4616450" y="3643313"/>
          <p14:tracePt t="5962" x="4616450" y="3652838"/>
          <p14:tracePt t="5988" x="4616450" y="3660775"/>
          <p14:tracePt t="6001" x="4616450" y="3670300"/>
          <p14:tracePt t="6026" x="4616450" y="3687763"/>
          <p14:tracePt t="6052" x="4616450" y="3697288"/>
          <p14:tracePt t="6064" x="4608513" y="3741738"/>
          <p14:tracePt t="6078" x="4608513" y="3776663"/>
          <p14:tracePt t="6092" x="4608513" y="3830638"/>
          <p14:tracePt t="6104" x="4608513" y="3884613"/>
          <p14:tracePt t="6119" x="4608513" y="3919538"/>
          <p14:tracePt t="6134" x="4608513" y="3938588"/>
          <p14:tracePt t="6151" x="4616450" y="3956050"/>
          <p14:tracePt t="6167" x="4616450" y="3973513"/>
          <p14:tracePt t="6185" x="4616450" y="3983038"/>
          <p14:tracePt t="6219" x="4616450" y="3990975"/>
          <p14:tracePt t="6258" x="4608513" y="4027488"/>
          <p14:tracePt t="6271" x="4589463" y="4098925"/>
          <p14:tracePt t="6287" x="4572000" y="4160838"/>
          <p14:tracePt t="6301" x="4562475" y="4197350"/>
          <p14:tracePt t="6318" x="4554538" y="4205288"/>
          <p14:tracePt t="6335" x="4554538" y="4224338"/>
          <p14:tracePt t="6362" x="4554538" y="4232275"/>
          <p14:tracePt t="6400" x="4554538" y="4241800"/>
          <p14:tracePt t="6439" x="4554538" y="4251325"/>
          <p14:tracePt t="6451" x="4562475" y="4251325"/>
          <p14:tracePt t="6490" x="0" y="0"/>
        </p14:tracePtLst>
        <p14:tracePtLst>
          <p14:tracePt t="7106" x="4537075" y="4224338"/>
          <p14:tracePt t="7194" x="4545013" y="4224338"/>
          <p14:tracePt t="7244" x="4545013" y="4232275"/>
          <p14:tracePt t="7257" x="4554538" y="4241800"/>
          <p14:tracePt t="7283" x="4554538" y="4251325"/>
          <p14:tracePt t="7295" x="4554538" y="4259263"/>
          <p14:tracePt t="7308" x="4554538" y="4268788"/>
          <p14:tracePt t="7323" x="4554538" y="4276725"/>
          <p14:tracePt t="7337" x="4554538" y="4313238"/>
          <p14:tracePt t="7355" x="4554538" y="4384675"/>
          <p14:tracePt t="7372" x="4537075" y="4518025"/>
          <p14:tracePt t="7387" x="4537075" y="4554538"/>
          <p14:tracePt t="7405" x="4537075" y="4572000"/>
          <p14:tracePt t="7422" x="4537075" y="4581525"/>
          <p14:tracePt t="7440" x="4537075" y="4598988"/>
          <p14:tracePt t="7463" x="4537075" y="4608513"/>
          <p14:tracePt t="7501" x="4537075" y="4616450"/>
          <p14:tracePt t="7514" x="4545013" y="4616450"/>
          <p14:tracePt t="7539" x="4554538" y="4625975"/>
          <p14:tracePt t="7566" x="4562475" y="4625975"/>
          <p14:tracePt t="7592" x="4572000" y="4625975"/>
          <p14:tracePt t="7605" x="4581525" y="4625975"/>
          <p14:tracePt t="7617" x="4589463" y="4625975"/>
          <p14:tracePt t="7630" x="4608513" y="4625975"/>
          <p14:tracePt t="7642" x="4616450" y="4625975"/>
          <p14:tracePt t="7655" x="4625975" y="4633913"/>
          <p14:tracePt t="7670" x="4643438" y="4633913"/>
          <p14:tracePt t="7687" x="4670425" y="4633913"/>
          <p14:tracePt t="7703" x="4705350" y="4633913"/>
          <p14:tracePt t="7722" x="4776788" y="4652963"/>
          <p14:tracePt t="7741" x="4822825" y="4660900"/>
          <p14:tracePt t="7755" x="4867275" y="4670425"/>
          <p14:tracePt t="7773" x="4938713" y="4670425"/>
          <p14:tracePt t="7789" x="4946650" y="4679950"/>
          <p14:tracePt t="7805" x="4965700" y="4679950"/>
          <p14:tracePt t="7824" x="5000625" y="4679950"/>
          <p14:tracePt t="7839" x="5037138" y="4687888"/>
          <p14:tracePt t="7856" x="5089525" y="4705350"/>
          <p14:tracePt t="7898" x="0" y="0"/>
        </p14:tracePtLst>
        <p14:tracePtLst>
          <p14:tracePt t="9329" x="4840288" y="5438775"/>
          <p14:tracePt t="9664" x="4830763" y="5438775"/>
          <p14:tracePt t="9677" x="4822825" y="5438775"/>
          <p14:tracePt t="9690" x="4803775" y="5438775"/>
          <p14:tracePt t="9703" x="4776788" y="5438775"/>
          <p14:tracePt t="9715" x="4751388" y="5438775"/>
          <p14:tracePt t="9731" x="4724400" y="5438775"/>
          <p14:tracePt t="9744" x="4697413" y="5438775"/>
          <p14:tracePt t="9760" x="4687888" y="5438775"/>
          <p14:tracePt t="9779" x="4660900" y="5438775"/>
          <p14:tracePt t="9794" x="4643438" y="5438775"/>
          <p14:tracePt t="9810" x="4598988" y="5438775"/>
          <p14:tracePt t="9828" x="4527550" y="5438775"/>
          <p14:tracePt t="9846" x="4394200" y="5446713"/>
          <p14:tracePt t="9861" x="4340225" y="5446713"/>
          <p14:tracePt t="9878" x="4276725" y="5446713"/>
          <p14:tracePt t="9895" x="4214813" y="5446713"/>
          <p14:tracePt t="9911" x="4170363" y="5446713"/>
          <p14:tracePt t="9928" x="4116388" y="5446713"/>
          <p14:tracePt t="9945" x="4044950" y="5446713"/>
          <p14:tracePt t="9961" x="4017963" y="5446713"/>
          <p14:tracePt t="9979" x="4000500" y="5446713"/>
          <p14:tracePt t="9997" x="3983038" y="5446713"/>
          <p14:tracePt t="10012" x="3965575" y="5446713"/>
          <p14:tracePt t="10029" x="3956050" y="5446713"/>
          <p14:tracePt t="10045" x="3938588" y="5446713"/>
          <p14:tracePt t="10062" x="3884613" y="5456238"/>
          <p14:tracePt t="10079" x="3857625" y="5456238"/>
          <p14:tracePt t="10095" x="3830638" y="5456238"/>
          <p14:tracePt t="10113" x="3803650" y="5456238"/>
          <p14:tracePt t="10129" x="3776663" y="5456238"/>
          <p14:tracePt t="10147" x="3751263" y="5456238"/>
          <p14:tracePt t="10153" x="3741738" y="5456238"/>
          <p14:tracePt t="10164" x="3732213" y="5456238"/>
          <p14:tracePt t="10180" x="3714750" y="5456238"/>
          <p14:tracePt t="10196" x="3705225" y="5456238"/>
          <p14:tracePt t="10211" x="3687763" y="5456238"/>
          <p14:tracePt t="10230" x="3670300" y="5456238"/>
          <p14:tracePt t="10246" x="3652838" y="5465763"/>
          <p14:tracePt t="10262" x="3633788" y="5465763"/>
          <p14:tracePt t="10280" x="3598863" y="5465763"/>
          <p14:tracePt t="10296" x="3589338" y="5465763"/>
          <p14:tracePt t="10312" x="3571875" y="5465763"/>
          <p14:tracePt t="10329" x="3562350" y="5465763"/>
          <p14:tracePt t="10346" x="3554413" y="5465763"/>
          <p14:tracePt t="10363" x="3544888" y="5465763"/>
          <p14:tracePt t="10380" x="3527425" y="5456238"/>
          <p14:tracePt t="10398" x="3517900" y="5456238"/>
          <p14:tracePt t="10550" x="3517900" y="5446713"/>
          <p14:tracePt t="10563" x="3536950" y="5446713"/>
          <p14:tracePt t="10578" x="3544888" y="5446713"/>
          <p14:tracePt t="10589" x="3554413" y="5446713"/>
          <p14:tracePt t="10601" x="3571875" y="5446713"/>
          <p14:tracePt t="10617" x="3581400" y="5446713"/>
          <p14:tracePt t="10630" x="3598863" y="5446713"/>
          <p14:tracePt t="10648" x="3616325" y="5446713"/>
          <p14:tracePt t="10653" x="3625850" y="5446713"/>
          <p14:tracePt t="10666" x="3643313" y="5446713"/>
          <p14:tracePt t="10681" x="3697288" y="5438775"/>
          <p14:tracePt t="10696" x="3732213" y="5429250"/>
          <p14:tracePt t="10714" x="3776663" y="5419725"/>
          <p14:tracePt t="10733" x="3911600" y="5402263"/>
          <p14:tracePt t="10747" x="3983038" y="5394325"/>
          <p14:tracePt t="10764" x="4054475" y="5394325"/>
          <p14:tracePt t="10781" x="4152900" y="5375275"/>
          <p14:tracePt t="10797" x="4187825" y="5367338"/>
          <p14:tracePt t="10813" x="4232275" y="5357813"/>
          <p14:tracePt t="10830" x="4295775" y="5348288"/>
          <p14:tracePt t="10848" x="4411663" y="5330825"/>
          <p14:tracePt t="10863" x="4473575" y="5330825"/>
          <p14:tracePt t="10881" x="4518025" y="5330825"/>
          <p14:tracePt t="10897" x="4625975" y="5322888"/>
          <p14:tracePt t="10914" x="4660900" y="5322888"/>
          <p14:tracePt t="10931" x="4732338" y="5313363"/>
          <p14:tracePt t="10948" x="4813300" y="5295900"/>
          <p14:tracePt t="10963" x="4884738" y="5295900"/>
          <p14:tracePt t="10982" x="4965700" y="5295900"/>
          <p14:tracePt t="11000" x="5062538" y="5295900"/>
          <p14:tracePt t="11014" x="5089525" y="5295900"/>
          <p14:tracePt t="11031" x="5126038" y="5295900"/>
          <p14:tracePt t="11048" x="5153025" y="5295900"/>
          <p14:tracePt t="11064" x="5160963" y="5295900"/>
          <p14:tracePt t="11081" x="5170488" y="5295900"/>
          <p14:tracePt t="11098" x="5197475" y="5295900"/>
          <p14:tracePt t="11116" x="5224463" y="5295900"/>
          <p14:tracePt t="11132" x="5259388" y="5295900"/>
          <p14:tracePt t="11148" x="5286375" y="5295900"/>
          <p14:tracePt t="11165" x="5322888" y="5295900"/>
          <p14:tracePt t="11181" x="5330825" y="5295900"/>
          <p14:tracePt t="11199" x="5340350" y="5295900"/>
          <p14:tracePt t="11267" x="5330825" y="5295900"/>
          <p14:tracePt t="11280" x="5322888" y="5295900"/>
          <p14:tracePt t="11292" x="5286375" y="5295900"/>
          <p14:tracePt t="11306" x="5259388" y="5295900"/>
          <p14:tracePt t="11318" x="5241925" y="5295900"/>
          <p14:tracePt t="11334" x="5232400" y="5295900"/>
          <p14:tracePt t="11350" x="5224463" y="5295900"/>
          <p14:tracePt t="11365" x="5205413" y="5295900"/>
          <p14:tracePt t="11385" x="5099050" y="5286375"/>
          <p14:tracePt t="11399" x="4991100" y="5286375"/>
          <p14:tracePt t="11415" x="4848225" y="5286375"/>
          <p14:tracePt t="11433" x="4589463" y="5286375"/>
          <p14:tracePt t="11450" x="4357688" y="5286375"/>
          <p14:tracePt t="11465" x="4108450" y="5276850"/>
          <p14:tracePt t="11483" x="4000500" y="5276850"/>
          <p14:tracePt t="11501" x="3813175" y="5276850"/>
          <p14:tracePt t="11515" x="3714750" y="5268913"/>
          <p14:tracePt t="11532" x="3625850" y="5259388"/>
          <p14:tracePt t="11550" x="3455988" y="5251450"/>
          <p14:tracePt t="11566" x="3394075" y="5251450"/>
          <p14:tracePt t="11582" x="3330575" y="5251450"/>
          <p14:tracePt t="11600" x="3205163" y="5251450"/>
          <p14:tracePt t="11618" x="3133725" y="5251450"/>
          <p14:tracePt t="11632" x="3054350" y="5241925"/>
          <p14:tracePt t="11649" x="2982913" y="5241925"/>
          <p14:tracePt t="11667" x="2840038" y="5241925"/>
          <p14:tracePt t="11683" x="2813050" y="5241925"/>
          <p14:tracePt t="11699" x="2795588" y="5241925"/>
          <p14:tracePt t="11719" x="2786063" y="5241925"/>
          <p14:tracePt t="11743" x="2776538" y="5241925"/>
          <p14:tracePt t="11756" x="2768600" y="5241925"/>
          <p14:tracePt t="11795" x="2768600" y="5232400"/>
          <p14:tracePt t="11808" x="2759075" y="5232400"/>
          <p14:tracePt t="12076" x="2768600" y="5232400"/>
          <p14:tracePt t="12088" x="2776538" y="5232400"/>
          <p14:tracePt t="12231" x="2786063" y="5232400"/>
          <p14:tracePt t="12346" x="2795588" y="5232400"/>
          <p14:tracePt t="12371" x="2803525" y="5232400"/>
          <p14:tracePt t="12386" x="2813050" y="5232400"/>
          <p14:tracePt t="12603" x="2813050" y="5241925"/>
          <p14:tracePt t="12617" x="2803525" y="5241925"/>
          <p14:tracePt t="12656" x="2795588" y="5241925"/>
          <p14:tracePt t="12887" x="2803525" y="5241925"/>
          <p14:tracePt t="12900" x="2813050" y="5241925"/>
          <p14:tracePt t="12926" x="2822575" y="5241925"/>
          <p14:tracePt t="12952" x="2830513" y="5241925"/>
          <p14:tracePt t="12982" x="2840038" y="5241925"/>
          <p14:tracePt t="12994" x="2847975" y="5241925"/>
          <p14:tracePt t="13044" x="2857500" y="5241925"/>
          <p14:tracePt t="13068" x="2867025" y="5241925"/>
          <p14:tracePt t="13104" x="2874963" y="5241925"/>
          <p14:tracePt t="13142" x="2884488" y="5241925"/>
          <p14:tracePt t="13169" x="2894013" y="5241925"/>
          <p14:tracePt t="13194" x="2901950" y="5241925"/>
          <p14:tracePt t="13220" x="2911475" y="5241925"/>
          <p14:tracePt t="13233" x="2928938" y="5241925"/>
          <p14:tracePt t="13246" x="2955925" y="5241925"/>
          <p14:tracePt t="13258" x="2990850" y="5241925"/>
          <p14:tracePt t="13272" x="3017838" y="5241925"/>
          <p14:tracePt t="13287" x="3036888" y="5241925"/>
          <p14:tracePt t="13304" x="3054350" y="5241925"/>
          <p14:tracePt t="13320" x="3071813" y="5241925"/>
          <p14:tracePt t="13337" x="3116263" y="5241925"/>
          <p14:tracePt t="13355" x="3143250" y="5241925"/>
          <p14:tracePt t="13370" x="3160713" y="5241925"/>
          <p14:tracePt t="13387" x="3197225" y="5241925"/>
          <p14:tracePt t="13404" x="3214688" y="5241925"/>
          <p14:tracePt t="13421" x="3232150" y="5241925"/>
          <p14:tracePt t="13437" x="3251200" y="5241925"/>
          <p14:tracePt t="13440" x="3276600" y="5241925"/>
          <p14:tracePt t="13455" x="3286125" y="5241925"/>
          <p14:tracePt t="13471" x="3295650" y="5241925"/>
          <p14:tracePt t="13487" x="3303588" y="5241925"/>
          <p14:tracePt t="13508" x="3330575" y="5251450"/>
          <p14:tracePt t="13521" x="3340100" y="5251450"/>
          <p14:tracePt t="13538" x="3348038" y="5251450"/>
          <p14:tracePt t="13554" x="3357563" y="5251450"/>
          <p14:tracePt t="13594" x="3367088" y="5259388"/>
          <p14:tracePt t="13774" x="3348038" y="5259388"/>
          <p14:tracePt t="13799" x="3340100" y="5259388"/>
          <p14:tracePt t="13813" x="3322638" y="5259388"/>
          <p14:tracePt t="13838" x="3313113" y="5259388"/>
          <p14:tracePt t="13852" x="3303588" y="5259388"/>
          <p14:tracePt t="13864" x="3295650" y="5259388"/>
          <p14:tracePt t="14067" x="3303588" y="5259388"/>
          <p14:tracePt t="14337" x="3295650" y="5259388"/>
          <p14:tracePt t="14362" x="3286125" y="5259388"/>
          <p14:tracePt t="14375" x="3268663" y="5259388"/>
          <p14:tracePt t="14388" x="3251200" y="5259388"/>
          <p14:tracePt t="14401" x="3232150" y="5259388"/>
          <p14:tracePt t="14414" x="3197225" y="5259388"/>
          <p14:tracePt t="14426" x="3152775" y="5259388"/>
          <p14:tracePt t="14442" x="3081338" y="5259388"/>
          <p14:tracePt t="14456" x="2982913" y="5251450"/>
          <p14:tracePt t="14473" x="2884488" y="5241925"/>
          <p14:tracePt t="14490" x="2714625" y="5224463"/>
          <p14:tracePt t="14510" x="2670175" y="5214938"/>
          <p14:tracePt t="14523" x="2643188" y="5205413"/>
          <p14:tracePt t="14541" x="2625725" y="5205413"/>
          <p14:tracePt t="14558" x="2616200" y="5205413"/>
          <p14:tracePt t="14574" x="2608263" y="5205413"/>
          <p14:tracePt t="14608" x="2598738" y="5205413"/>
          <p14:tracePt t="14620" x="2598738" y="5197475"/>
          <p14:tracePt t="14633" x="2598738" y="5187950"/>
          <p14:tracePt t="14647" x="2589213" y="5187950"/>
          <p14:tracePt t="14672" x="2589213" y="5180013"/>
          <p14:tracePt t="14684" x="2581275" y="5180013"/>
          <p14:tracePt t="14723" x="2571750" y="5170488"/>
          <p14:tracePt t="14763" x="2562225" y="5170488"/>
          <p14:tracePt t="14774" x="2562225" y="5160963"/>
          <p14:tracePt t="14904" x="2571750" y="5160963"/>
          <p14:tracePt t="14942" x="2581275" y="5160963"/>
          <p14:tracePt t="14981" x="2589213" y="5160963"/>
          <p14:tracePt t="15019" x="2598738" y="5153025"/>
          <p14:tracePt t="15080" x="2608263" y="5153025"/>
          <p14:tracePt t="15095" x="2616200" y="5153025"/>
          <p14:tracePt t="15134" x="2625725" y="5153025"/>
          <p14:tracePt t="15208" x="2625725" y="5160963"/>
          <p14:tracePt t="15466" x="2633663" y="5170488"/>
          <p14:tracePt t="15620" x="2643188" y="5170488"/>
          <p14:tracePt t="15633" x="2652713" y="5180013"/>
          <p14:tracePt t="16033" x="2660650" y="5180013"/>
          <p14:tracePt t="16351" x="2670175" y="5180013"/>
          <p14:tracePt t="16468" x="2670175" y="5170488"/>
          <p14:tracePt t="16622" x="2670175" y="5160963"/>
          <p14:tracePt t="16635" x="2670175" y="5153025"/>
          <p14:tracePt t="17008" x="2670175" y="5160963"/>
          <p14:tracePt t="17314" x="2679700" y="5170488"/>
          <p14:tracePt t="17353" x="2679700" y="5180013"/>
          <p14:tracePt t="18074" x="2679700" y="5187950"/>
          <p14:tracePt t="18086" x="2679700" y="5197475"/>
          <p14:tracePt t="18101" x="2670175" y="5197475"/>
          <p14:tracePt t="18117" x="2660650" y="5197475"/>
          <p14:tracePt t="18133" x="2652713" y="5197475"/>
          <p14:tracePt t="18149" x="2643188" y="5197475"/>
          <p14:tracePt t="18167" x="2633663" y="5197475"/>
          <p14:tracePt t="18249" x="2633663" y="5187950"/>
          <p14:tracePt t="18277" x="2633663" y="5180013"/>
          <p14:tracePt t="18355" x="2643188" y="5180013"/>
          <p14:tracePt t="18381" x="0" y="0"/>
        </p14:tracePtLst>
        <p14:tracePtLst>
          <p14:tracePt t="20478" x="1911350" y="5367338"/>
          <p14:tracePt t="20851" x="1901825" y="5357813"/>
          <p14:tracePt t="21044" x="1893888" y="5357813"/>
          <p14:tracePt t="21160" x="1893888" y="5367338"/>
          <p14:tracePt t="21198" x="1893888" y="5375275"/>
          <p14:tracePt t="21212" x="1884363" y="5384800"/>
          <p14:tracePt t="21250" x="1884363" y="5394325"/>
          <p14:tracePt t="21263" x="1874838" y="5394325"/>
          <p14:tracePt t="21276" x="1866900" y="5411788"/>
          <p14:tracePt t="21293" x="1847850" y="5438775"/>
          <p14:tracePt t="21309" x="1822450" y="5473700"/>
          <p14:tracePt t="21325" x="1803400" y="5518150"/>
          <p14:tracePt t="21341" x="1785938" y="5545138"/>
          <p14:tracePt t="21358" x="1776413" y="5562600"/>
          <p14:tracePt t="21456" x="1768475" y="5562600"/>
          <p14:tracePt t="21494" x="1768475" y="5554663"/>
          <p14:tracePt t="21507" x="1768475" y="5545138"/>
          <p14:tracePt t="21545" x="1768475" y="5537200"/>
          <p14:tracePt t="21584" x="1768475" y="5527675"/>
          <p14:tracePt t="21611" x="1768475" y="5518150"/>
          <p14:tracePt t="21623" x="1768475" y="5510213"/>
          <p14:tracePt t="21635" x="1768475" y="5500688"/>
          <p14:tracePt t="21673" x="1776413" y="5491163"/>
          <p14:tracePt t="21716" x="1785938" y="5491163"/>
          <p14:tracePt t="21777" x="1795463" y="5491163"/>
          <p14:tracePt t="21855" x="1803400" y="5491163"/>
          <p14:tracePt t="21918" x="1812925" y="5491163"/>
          <p14:tracePt t="21932" x="1812925" y="5483225"/>
          <p14:tracePt t="22881" x="1812925" y="5473700"/>
          <p14:tracePt t="22958" x="1812925" y="5465763"/>
          <p14:tracePt t="22997" x="1812925" y="5446713"/>
          <p14:tracePt t="23010" x="1812925" y="5402263"/>
          <p14:tracePt t="23022" x="1830388" y="5322888"/>
          <p14:tracePt t="23036" x="1847850" y="5232400"/>
          <p14:tracePt t="23049" x="1857375" y="5160963"/>
          <p14:tracePt t="23063" x="1866900" y="5126038"/>
          <p14:tracePt t="23079" x="1866900" y="5099050"/>
          <p14:tracePt t="23096" x="1874838" y="5089525"/>
          <p14:tracePt t="23115" x="1874838" y="5081588"/>
          <p14:tracePt t="23190" x="1884363" y="5081588"/>
          <p14:tracePt t="23203" x="1893888" y="5072063"/>
          <p14:tracePt t="23319" x="1901825" y="5072063"/>
          <p14:tracePt t="23371" x="1911350" y="5072063"/>
          <p14:tracePt t="23413" x="1919288" y="5072063"/>
          <p14:tracePt t="23425" x="1928813" y="5072063"/>
          <p14:tracePt t="23452" x="1938338" y="5072063"/>
          <p14:tracePt t="23463" x="1946275" y="5062538"/>
          <p14:tracePt t="23475" x="1955800" y="5062538"/>
          <p14:tracePt t="23486" x="1973263" y="5054600"/>
          <p14:tracePt t="23501" x="1982788" y="5045075"/>
          <p14:tracePt t="23515" x="2000250" y="5037138"/>
          <p14:tracePt t="23531" x="2009775" y="5018088"/>
          <p14:tracePt t="23547" x="2017713" y="5010150"/>
          <p14:tracePt t="23564" x="2027238" y="4983163"/>
          <p14:tracePt t="23581" x="2036763" y="4973638"/>
          <p14:tracePt t="23598" x="2036763" y="4965700"/>
          <p14:tracePt t="23619" x="2036763" y="4956175"/>
          <p14:tracePt t="23731" x="2044700" y="4956175"/>
          <p14:tracePt t="23744" x="2054225" y="4956175"/>
          <p14:tracePt t="23757" x="2062163" y="4938713"/>
          <p14:tracePt t="23770" x="2081213" y="4929188"/>
          <p14:tracePt t="23783" x="2098675" y="4911725"/>
          <p14:tracePt t="23799" x="2125663" y="4894263"/>
          <p14:tracePt t="23814" x="2170113" y="4867275"/>
          <p14:tracePt t="23831" x="2197100" y="4848225"/>
          <p14:tracePt t="23849" x="2232025" y="4840288"/>
          <p14:tracePt t="23865" x="2251075" y="4830763"/>
          <p14:tracePt t="23882" x="2268538" y="4822825"/>
          <p14:tracePt t="23898" x="2295525" y="4813300"/>
          <p14:tracePt t="23915" x="2303463" y="4803775"/>
          <p14:tracePt t="23932" x="2322513" y="4803775"/>
          <p14:tracePt t="23949" x="2374900" y="4786313"/>
          <p14:tracePt t="23966" x="0" y="0"/>
        </p14:tracePtLst>
        <p14:tracePtLst>
          <p14:tracePt t="25298" x="2830513" y="4518025"/>
          <p14:tracePt t="25503" x="2840038" y="4518025"/>
          <p14:tracePt t="25553" x="2847975" y="4527550"/>
          <p14:tracePt t="25565" x="2857500" y="4537075"/>
          <p14:tracePt t="25578" x="2867025" y="4545013"/>
          <p14:tracePt t="25590" x="2884488" y="4562475"/>
          <p14:tracePt t="25604" x="2894013" y="4572000"/>
          <p14:tracePt t="25620" x="2911475" y="4572000"/>
          <p14:tracePt t="25636" x="2928938" y="4581525"/>
          <p14:tracePt t="25653" x="2946400" y="4589463"/>
          <p14:tracePt t="25670" x="2955925" y="4589463"/>
          <p14:tracePt t="25693" x="2965450" y="4589463"/>
          <p14:tracePt t="25770" x="2973388" y="4589463"/>
          <p14:tracePt t="25784" x="2982913" y="4589463"/>
          <p14:tracePt t="25796" x="3009900" y="4589463"/>
          <p14:tracePt t="25809" x="3044825" y="4598988"/>
          <p14:tracePt t="25823" x="3071813" y="4608513"/>
          <p14:tracePt t="25838" x="3098800" y="4608513"/>
          <p14:tracePt t="25854" x="3108325" y="4616450"/>
          <p14:tracePt t="25871" x="3125788" y="4616450"/>
          <p14:tracePt t="25887" x="3160713" y="4616450"/>
          <p14:tracePt t="25925" x="3170238" y="4616450"/>
          <p14:tracePt t="25964" x="3179763" y="4616450"/>
          <p14:tracePt t="25977" x="3197225" y="4616450"/>
          <p14:tracePt t="25990" x="3232150" y="4608513"/>
          <p14:tracePt t="26004" x="3295650" y="4598988"/>
          <p14:tracePt t="26021" x="3357563" y="4589463"/>
          <p14:tracePt t="26038" x="3402013" y="4581525"/>
          <p14:tracePt t="26054" x="3446463" y="4581525"/>
          <p14:tracePt t="26071" x="3455988" y="4581525"/>
          <p14:tracePt t="26088" x="3455988" y="4572000"/>
          <p14:tracePt t="26105" x="3473450" y="4572000"/>
          <p14:tracePt t="26157" x="3473450" y="4562475"/>
          <p14:tracePt t="26171" x="3482975" y="4554538"/>
          <p14:tracePt t="26247" x="3482975" y="4545013"/>
          <p14:tracePt t="26260" x="3490913" y="4545013"/>
          <p14:tracePt t="26273" x="3500438" y="4527550"/>
          <p14:tracePt t="26288" x="3509963" y="4527550"/>
          <p14:tracePt t="26307" x="3509963" y="4518025"/>
          <p14:tracePt t="26325" x="3509963" y="4510088"/>
          <p14:tracePt t="26339" x="3517900" y="4510088"/>
          <p14:tracePt t="26354" x="3517900" y="4500563"/>
          <p14:tracePt t="26371" x="3517900" y="4491038"/>
          <p14:tracePt t="26389" x="3527425" y="4483100"/>
          <p14:tracePt t="26405" x="3536950" y="4473575"/>
          <p14:tracePt t="26427" x="3536950" y="4456113"/>
          <p14:tracePt t="26441" x="0" y="0"/>
        </p14:tracePtLst>
        <p14:tracePtLst>
          <p14:tracePt t="26519" x="3536950" y="4456113"/>
          <p14:tracePt t="26799" x="3536950" y="4446588"/>
          <p14:tracePt t="26811" x="3527425" y="4438650"/>
          <p14:tracePt t="26826" x="3527425" y="4429125"/>
          <p14:tracePt t="26862" x="3527425" y="4419600"/>
          <p14:tracePt t="26901" x="3517900" y="4419600"/>
          <p14:tracePt t="26926" x="3500438" y="4402138"/>
          <p14:tracePt t="26940" x="3482975" y="4394200"/>
          <p14:tracePt t="26953" x="3455988" y="4375150"/>
          <p14:tracePt t="26965" x="3429000" y="4367213"/>
          <p14:tracePt t="26979" x="3394075" y="4348163"/>
          <p14:tracePt t="26992" x="3384550" y="4340225"/>
          <p14:tracePt t="27017" x="3375025" y="4340225"/>
          <p14:tracePt t="27030" x="3367088" y="4330700"/>
          <p14:tracePt t="27107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15780B5-8CC7-42E1-97B6-537725653FAC}" type="slidenum">
              <a:rPr lang="en-US" altLang="en-US" sz="1400"/>
              <a:t>7</a:t>
            </a:fld>
            <a:endParaRPr lang="en-US" altLang="en-US" sz="1400"/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ISAM (Continued)</a:t>
            </a:r>
          </a:p>
        </p:txBody>
      </p:sp>
      <p:sp>
        <p:nvSpPr>
          <p:cNvPr id="10244" name="Text Box 3"/>
          <p:cNvSpPr txBox="1">
            <a:spLocks noChangeArrowheads="1"/>
          </p:cNvSpPr>
          <p:nvPr/>
        </p:nvSpPr>
        <p:spPr bwMode="auto">
          <a:xfrm>
            <a:off x="990600" y="1447800"/>
            <a:ext cx="7467600" cy="5216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800">
                <a:latin typeface="Arial" panose="020B0604020202020204" pitchFamily="34" charset="0"/>
              </a:rPr>
              <a:t>To perform a get(k) operation:</a:t>
            </a:r>
          </a:p>
          <a:p>
            <a:endParaRPr lang="en-US" altLang="en-US" sz="2800">
              <a:latin typeface="Arial" panose="020B0604020202020204" pitchFamily="34" charset="0"/>
            </a:endParaRPr>
          </a:p>
          <a:p>
            <a:r>
              <a:rPr lang="en-US" altLang="en-US" sz="2800">
                <a:latin typeface="Arial" panose="020B0604020202020204" pitchFamily="34" charset="0"/>
              </a:rPr>
              <a:t>Look in the index using, say, either a sequential search or a binary search, to determine which disk block should hold the desired record.</a:t>
            </a:r>
          </a:p>
          <a:p>
            <a:endParaRPr lang="en-US" altLang="en-US" sz="2800">
              <a:latin typeface="Arial" panose="020B0604020202020204" pitchFamily="34" charset="0"/>
            </a:endParaRPr>
          </a:p>
          <a:p>
            <a:r>
              <a:rPr lang="en-US" altLang="en-US" sz="2800">
                <a:latin typeface="Arial" panose="020B0604020202020204" pitchFamily="34" charset="0"/>
              </a:rPr>
              <a:t>Then perform one disk access to read that block, and extract the desired record, if it exists.</a:t>
            </a:r>
          </a:p>
          <a:p>
            <a:endParaRPr lang="en-US" altLang="en-US" sz="2800">
              <a:latin typeface="Arial" panose="020B0604020202020204" pitchFamily="34" charset="0"/>
            </a:endParaRPr>
          </a:p>
          <a:p>
            <a:endParaRPr lang="en-US" altLang="en-US" sz="2800">
              <a:latin typeface="Arial" panose="020B060402020202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189"/>
    </mc:Choice>
    <mc:Fallback xmlns:p15="http://schemas.microsoft.com/office/powerpoint/2012/main" xmlns="">
      <p:transition spd="slow" advTm="96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6F4FF26-A4BC-414A-9469-CBE84D4949F5}" type="slidenum">
              <a:rPr lang="en-US" altLang="en-US" sz="1400"/>
              <a:t>8</a:t>
            </a:fld>
            <a:endParaRPr lang="en-US" altLang="en-US" sz="1400"/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ISAM Limitations</a:t>
            </a:r>
          </a:p>
        </p:txBody>
      </p:sp>
      <p:sp>
        <p:nvSpPr>
          <p:cNvPr id="11268" name="Text Box 3"/>
          <p:cNvSpPr txBox="1">
            <a:spLocks noChangeArrowheads="1"/>
          </p:cNvSpPr>
          <p:nvPr/>
        </p:nvSpPr>
        <p:spPr bwMode="auto">
          <a:xfrm>
            <a:off x="533400" y="1676400"/>
            <a:ext cx="8153400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800">
                <a:latin typeface="Arial" panose="020B0604020202020204" pitchFamily="34" charset="0"/>
              </a:rPr>
              <a:t>Problems with ISAM:</a:t>
            </a:r>
          </a:p>
          <a:p>
            <a:endParaRPr lang="en-US" altLang="en-US" sz="2800">
              <a:latin typeface="Arial" panose="020B0604020202020204" pitchFamily="34" charset="0"/>
            </a:endParaRPr>
          </a:p>
          <a:p>
            <a:r>
              <a:rPr lang="en-US" altLang="en-US" sz="2800">
                <a:latin typeface="Arial" panose="020B0604020202020204" pitchFamily="34" charset="0"/>
              </a:rPr>
              <a:t>What if the index itself is too large to fit entirely in RAM at the same time? </a:t>
            </a:r>
          </a:p>
          <a:p>
            <a:endParaRPr lang="en-US" altLang="en-US" sz="2800">
              <a:latin typeface="Arial" panose="020B0604020202020204" pitchFamily="34" charset="0"/>
            </a:endParaRPr>
          </a:p>
          <a:p>
            <a:r>
              <a:rPr lang="en-US" altLang="en-US" sz="2800">
                <a:latin typeface="Arial" panose="020B0604020202020204" pitchFamily="34" charset="0"/>
              </a:rPr>
              <a:t>Insertion and deletion could be very expensive if all records after the inserted or deleted one have to shift up or down, crossing block boundaries.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14"/>
    </mc:Choice>
    <mc:Fallback xmlns:p15="http://schemas.microsoft.com/office/powerpoint/2012/main" xmlns="">
      <p:transition spd="slow" advTm="31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E641E33-6846-4D88-A0B9-A6F5C318F4A2}" type="slidenum">
              <a:rPr lang="en-US" altLang="en-US" sz="1400"/>
              <a:t>9</a:t>
            </a:fld>
            <a:endParaRPr lang="en-US" altLang="en-US" sz="1400"/>
          </a:p>
        </p:txBody>
      </p:sp>
      <p:sp>
        <p:nvSpPr>
          <p:cNvPr id="12291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914400"/>
          </a:xfrm>
        </p:spPr>
        <p:txBody>
          <a:bodyPr/>
          <a:lstStyle/>
          <a:p>
            <a:r>
              <a:rPr lang="en-US" altLang="en-US" sz="4000">
                <a:solidFill>
                  <a:srgbClr val="800000"/>
                </a:solidFill>
                <a:latin typeface="Arial" panose="020B0604020202020204" pitchFamily="34" charset="0"/>
              </a:rPr>
              <a:t>A Solution: B-Trees</a:t>
            </a:r>
          </a:p>
        </p:txBody>
      </p:sp>
      <p:sp>
        <p:nvSpPr>
          <p:cNvPr id="12292" name="Text Box 3"/>
          <p:cNvSpPr txBox="1">
            <a:spLocks noChangeArrowheads="1"/>
          </p:cNvSpPr>
          <p:nvPr/>
        </p:nvSpPr>
        <p:spPr bwMode="auto">
          <a:xfrm>
            <a:off x="609600" y="1371600"/>
            <a:ext cx="8153400" cy="4473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400">
                <a:latin typeface="Arial" panose="020B0604020202020204" pitchFamily="34" charset="0"/>
              </a:rPr>
              <a:t>Idea 1:  Use </a:t>
            </a:r>
            <a:r>
              <a:rPr lang="en-US" altLang="en-US" sz="2400" i="1">
                <a:latin typeface="Arial" panose="020B0604020202020204" pitchFamily="34" charset="0"/>
              </a:rPr>
              <a:t>m</a:t>
            </a:r>
            <a:r>
              <a:rPr lang="en-US" altLang="en-US" sz="2400">
                <a:latin typeface="Arial" panose="020B0604020202020204" pitchFamily="34" charset="0"/>
              </a:rPr>
              <a:t>-way search trees.</a:t>
            </a:r>
          </a:p>
          <a:p>
            <a:r>
              <a:rPr lang="en-US" altLang="en-US" sz="2400">
                <a:latin typeface="Arial" panose="020B0604020202020204" pitchFamily="34" charset="0"/>
              </a:rPr>
              <a:t>(ISAM uses a root and one level under the root.)</a:t>
            </a:r>
          </a:p>
          <a:p>
            <a:r>
              <a:rPr lang="en-US" altLang="en-US" sz="2400" i="1">
                <a:latin typeface="Arial" panose="020B0604020202020204" pitchFamily="34" charset="0"/>
              </a:rPr>
              <a:t>m</a:t>
            </a:r>
            <a:r>
              <a:rPr lang="en-US" altLang="en-US" sz="2400">
                <a:latin typeface="Arial" panose="020B0604020202020204" pitchFamily="34" charset="0"/>
              </a:rPr>
              <a:t>-way search trees can be as high as we need.</a:t>
            </a:r>
          </a:p>
          <a:p>
            <a:endParaRPr lang="en-US" altLang="en-US" sz="2400">
              <a:latin typeface="Arial" panose="020B0604020202020204" pitchFamily="34" charset="0"/>
            </a:endParaRPr>
          </a:p>
          <a:p>
            <a:r>
              <a:rPr lang="en-US" altLang="en-US" sz="2400">
                <a:latin typeface="Arial" panose="020B0604020202020204" pitchFamily="34" charset="0"/>
              </a:rPr>
              <a:t>Idea 2:  Don’t require that each node always be full.  Empty space will permit insertion without rebalancing.  Allowing empty space after a deletion can also avoid rebalancing.</a:t>
            </a:r>
          </a:p>
          <a:p>
            <a:endParaRPr lang="en-US" altLang="en-US" sz="2400">
              <a:latin typeface="Arial" panose="020B0604020202020204" pitchFamily="34" charset="0"/>
            </a:endParaRPr>
          </a:p>
          <a:p>
            <a:r>
              <a:rPr lang="en-US" altLang="en-US" sz="2400">
                <a:latin typeface="Arial" panose="020B0604020202020204" pitchFamily="34" charset="0"/>
              </a:rPr>
              <a:t>Idea 3:  Rebalancing will sometimes be necessary: figure out how to do it in time proportional to the height of the tree.</a:t>
            </a:r>
            <a:endParaRPr lang="en-US" altLang="en-US" sz="2800">
              <a:latin typeface="Arial" panose="020B060402020202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076"/>
    </mc:Choice>
    <mc:Fallback xmlns:p15="http://schemas.microsoft.com/office/powerpoint/2012/main" xmlns="">
      <p:transition spd="slow" advTm="154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8.09.12"/>
  <p:tag name="AS_TITLE" val="Aspose.Slides for .NET 2.0"/>
  <p:tag name="AS_VERSION" val="18.9"/>
</p:tagLst>
</file>

<file path=ppt/theme/theme1.xml><?xml version="1.0" encoding="utf-8"?>
<a:theme xmlns:a="http://schemas.openxmlformats.org/drawingml/2006/main" name="Blank Presentation.pot">
  <a:themeElements>
    <a:clrScheme name="">
      <a:dk1>
        <a:srgbClr val="000000"/>
      </a:dk1>
      <a:lt1>
        <a:srgbClr val="99CC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CAE2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.pot">
      <a:majorFont>
        <a:latin typeface="Times New Roman"/>
        <a:ea typeface="Arial"/>
        <a:cs typeface="Arial"/>
      </a:majorFont>
      <a:minorFont>
        <a:latin typeface="Times New Roman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Blank Presentation.p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.po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.po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1298</Words>
  <Application>Microsoft Office PowerPoint</Application>
  <PresentationFormat>On-screen Show (4:3)</PresentationFormat>
  <Paragraphs>237</Paragraphs>
  <Slides>27</Slides>
  <Notes>1</Notes>
  <HiddenSlides>0</HiddenSlides>
  <MMClips>27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Times New Roman</vt:lpstr>
      <vt:lpstr>Blank Presentation.pot</vt:lpstr>
      <vt:lpstr>B-Trees</vt:lpstr>
      <vt:lpstr>B-Trees</vt:lpstr>
      <vt:lpstr>Data Layout on Disk</vt:lpstr>
      <vt:lpstr>Considerations for Disk Based Dictionary Structures</vt:lpstr>
      <vt:lpstr>Indexed Sequential Access Method (ISAM)</vt:lpstr>
      <vt:lpstr>ISAM (Continued)</vt:lpstr>
      <vt:lpstr>ISAM (Continued)</vt:lpstr>
      <vt:lpstr>ISAM Limitations</vt:lpstr>
      <vt:lpstr>A Solution: B-Trees</vt:lpstr>
      <vt:lpstr>B-Tree Example with m = 5</vt:lpstr>
      <vt:lpstr>Insert 10</vt:lpstr>
      <vt:lpstr>Insert 11</vt:lpstr>
      <vt:lpstr>Insert 11 (Continued)</vt:lpstr>
      <vt:lpstr>Remove 8</vt:lpstr>
      <vt:lpstr>Remove 8 (Continued)</vt:lpstr>
      <vt:lpstr>Remove 13</vt:lpstr>
      <vt:lpstr>Remove 13 (Cont)</vt:lpstr>
      <vt:lpstr>Remove 11</vt:lpstr>
      <vt:lpstr>Remove 11 (Cont)</vt:lpstr>
      <vt:lpstr>Remove 2</vt:lpstr>
      <vt:lpstr>Remove 2 (Cont)</vt:lpstr>
      <vt:lpstr>Remove 2 (Cont)</vt:lpstr>
      <vt:lpstr>Insert 49</vt:lpstr>
      <vt:lpstr>Insert 49 (Cont)</vt:lpstr>
      <vt:lpstr>Insert 49 (Cont)</vt:lpstr>
      <vt:lpstr>B-Tree performance</vt:lpstr>
      <vt:lpstr>2-3 Trees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B-Trees</dc:title>
  <cp:lastModifiedBy>seif Gad</cp:lastModifiedBy>
  <cp:revision>84</cp:revision>
  <dcterms:created xsi:type="dcterms:W3CDTF">1999-04-11T18:00:24Z</dcterms:created>
  <dcterms:modified xsi:type="dcterms:W3CDTF">2020-04-25T15:38:34Z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ackColor">
    <vt:i4>15132390</vt:i4>
  </property>
  <property fmtid="{D5CDD505-2E9C-101B-9397-08002B2CF9AE}" pid="3" name="ButtonType">
    <vt:i4>3</vt:i4>
  </property>
  <property fmtid="{D5CDD505-2E9C-101B-9397-08002B2CF9AE}" pid="4" name="Compression">
    <vt:i4>100</vt:i4>
  </property>
  <property fmtid="{D5CDD505-2E9C-101B-9397-08002B2CF9AE}" pid="5" name="DownloadIEButton">
    <vt:bool>false</vt:bool>
  </property>
  <property fmtid="{D5CDD505-2E9C-101B-9397-08002B2CF9AE}" pid="6" name="DownloadOriginal">
    <vt:bool>true</vt:bool>
  </property>
  <property fmtid="{D5CDD505-2E9C-101B-9397-08002B2CF9AE}" pid="7" name="GraphicType">
    <vt:i4>1</vt:i4>
  </property>
  <property fmtid="{D5CDD505-2E9C-101B-9397-08002B2CF9AE}" pid="8" name="HomePage">
    <vt:lpwstr>www.cs.washington.edu/people/faculty/tanimoto.html</vt:lpwstr>
  </property>
  <property fmtid="{D5CDD505-2E9C-101B-9397-08002B2CF9AE}" pid="9" name="LinkColor">
    <vt:i4>16711782</vt:i4>
  </property>
  <property fmtid="{D5CDD505-2E9C-101B-9397-08002B2CF9AE}" pid="10" name="MailAddress">
    <vt:lpwstr>tanimoto@cs.washington.edu</vt:lpwstr>
  </property>
  <property fmtid="{D5CDD505-2E9C-101B-9397-08002B2CF9AE}" pid="11" name="NavBtnPos">
    <vt:i4>1</vt:i4>
  </property>
  <property fmtid="{D5CDD505-2E9C-101B-9397-08002B2CF9AE}" pid="12" name="Other">
    <vt:lpwstr/>
  </property>
  <property fmtid="{D5CDD505-2E9C-101B-9397-08002B2CF9AE}" pid="13" name="OutputDir">
    <vt:lpwstr>I:\c373</vt:lpwstr>
  </property>
  <property fmtid="{D5CDD505-2E9C-101B-9397-08002B2CF9AE}" pid="14" name="ScreenSize">
    <vt:i4>2</vt:i4>
  </property>
  <property fmtid="{D5CDD505-2E9C-101B-9397-08002B2CF9AE}" pid="15" name="ScreenUsage">
    <vt:i4>1</vt:i4>
  </property>
  <property fmtid="{D5CDD505-2E9C-101B-9397-08002B2CF9AE}" pid="16" name="ShowNotes">
    <vt:bool>false</vt:bool>
  </property>
  <property fmtid="{D5CDD505-2E9C-101B-9397-08002B2CF9AE}" pid="17" name="TemplateType">
    <vt:i4>1</vt:i4>
  </property>
  <property fmtid="{D5CDD505-2E9C-101B-9397-08002B2CF9AE}" pid="18" name="TextColor">
    <vt:i4>0</vt:i4>
  </property>
  <property fmtid="{D5CDD505-2E9C-101B-9397-08002B2CF9AE}" pid="19" name="TransparentButton">
    <vt:i4>0</vt:i4>
  </property>
  <property fmtid="{D5CDD505-2E9C-101B-9397-08002B2CF9AE}" pid="20" name="UseBrowserColor">
    <vt:bool>true</vt:bool>
  </property>
  <property fmtid="{D5CDD505-2E9C-101B-9397-08002B2CF9AE}" pid="21" name="VisitedColor">
    <vt:i4>10040268</vt:i4>
  </property>
</Properties>
</file>

<file path=docProps/thumbnail.jpeg>
</file>